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pPr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501122" cy="108426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PHÒNG GIÁO DỤC ĐÀO TẠO QUẬN LONG BIÊN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GIANG BIÊN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3143248"/>
            <a:ext cx="8358246" cy="328614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Tung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04" y="1268760"/>
            <a:ext cx="1610864" cy="1700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8579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latin typeface="+mj-lt"/>
              </a:rPr>
              <a:t>* TCVĐ: </a:t>
            </a:r>
            <a:r>
              <a:rPr lang="en-US" b="1" dirty="0" smtClean="0">
                <a:latin typeface="+mj-lt"/>
              </a:rPr>
              <a:t>Con </a:t>
            </a:r>
            <a:r>
              <a:rPr lang="en-US" b="1" dirty="0" err="1" smtClean="0">
                <a:latin typeface="+mj-lt"/>
              </a:rPr>
              <a:t>bọ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dừa</a:t>
            </a:r>
            <a:endParaRPr lang="vi-VN" b="1" dirty="0">
              <a:latin typeface="+mj-lt"/>
            </a:endParaRPr>
          </a:p>
          <a:p>
            <a:pPr>
              <a:buFontTx/>
              <a:buChar char="-"/>
            </a:pPr>
            <a:r>
              <a:rPr lang="vi-VN" dirty="0" smtClean="0">
                <a:latin typeface="+mj-lt"/>
              </a:rPr>
              <a:t>Cô </a:t>
            </a:r>
            <a:r>
              <a:rPr lang="vi-VN" dirty="0">
                <a:latin typeface="+mj-lt"/>
              </a:rPr>
              <a:t>giới thiệu tên trò chơi, cách </a:t>
            </a:r>
            <a:r>
              <a:rPr lang="vi-VN" dirty="0" smtClean="0">
                <a:latin typeface="+mj-lt"/>
              </a:rPr>
              <a:t>chơi: </a:t>
            </a:r>
            <a:r>
              <a:rPr lang="en-US" dirty="0" err="1" smtClean="0">
                <a:latin typeface="+mj-lt"/>
              </a:rPr>
              <a:t>Vừa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đi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vừa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hát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“Con </a:t>
            </a:r>
            <a:r>
              <a:rPr lang="en-US" dirty="0" err="1" smtClean="0">
                <a:latin typeface="+mj-lt"/>
              </a:rPr>
              <a:t>bọ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dừa</a:t>
            </a:r>
            <a:r>
              <a:rPr lang="en-US" dirty="0" smtClean="0">
                <a:latin typeface="+mj-lt"/>
              </a:rPr>
              <a:t>”</a:t>
            </a:r>
            <a:r>
              <a:rPr lang="vi-VN" dirty="0" smtClean="0">
                <a:latin typeface="+mj-lt"/>
              </a:rPr>
              <a:t>. </a:t>
            </a:r>
            <a:endParaRPr lang="en-US" dirty="0" smtClean="0">
              <a:latin typeface="+mj-lt"/>
            </a:endParaRPr>
          </a:p>
          <a:p>
            <a:pPr>
              <a:buFontTx/>
              <a:buChar char="-"/>
            </a:pPr>
            <a:r>
              <a:rPr lang="vi-VN" dirty="0" smtClean="0">
                <a:latin typeface="+mj-lt"/>
              </a:rPr>
              <a:t>Cô </a:t>
            </a:r>
            <a:r>
              <a:rPr lang="vi-VN" dirty="0">
                <a:latin typeface="+mj-lt"/>
              </a:rPr>
              <a:t>tổ chức cho trẻ chơi 2-3 lần.</a:t>
            </a:r>
          </a:p>
          <a:p>
            <a:endParaRPr lang="vi-VN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Hồi tĩnh</a:t>
            </a:r>
            <a:r>
              <a:rPr lang="vi-VN" i="1" dirty="0" smtClean="0">
                <a:latin typeface="+mj-lt"/>
              </a:rPr>
              <a:t>: </a:t>
            </a:r>
            <a:r>
              <a:rPr lang="vi-VN" dirty="0" smtClean="0">
                <a:latin typeface="+mj-lt"/>
              </a:rPr>
              <a:t>Cho trẻ đi nhẹ nhàng trong sân tập.</a:t>
            </a:r>
            <a:endParaRPr lang="vi-VN" dirty="0">
              <a:latin typeface="+mj-lt"/>
            </a:endParaRPr>
          </a:p>
        </p:txBody>
      </p:sp>
      <p:pic>
        <p:nvPicPr>
          <p:cNvPr id="2" name="01 Unknown Artist - Track 01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3.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vi-VN" smtClean="0">
                <a:solidFill>
                  <a:srgbClr val="FF0000"/>
                </a:solidFill>
              </a:rPr>
              <a:t>Kết </a:t>
            </a:r>
            <a:r>
              <a:rPr lang="vi-VN" dirty="0" smtClean="0">
                <a:solidFill>
                  <a:srgbClr val="FF0000"/>
                </a:solidFill>
              </a:rPr>
              <a:t>thúc: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dirty="0" smtClean="0">
                <a:latin typeface="+mj-lt"/>
              </a:rPr>
              <a:t>Cô nhận xét tiết học động viên khen ngợi trẻ.</a:t>
            </a:r>
            <a:endParaRPr lang="vi-VN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b="1" dirty="0">
                <a:latin typeface="+mj-lt"/>
              </a:rPr>
              <a:t>* Kiến thức</a:t>
            </a:r>
            <a:endParaRPr lang="vi-VN" sz="2800" dirty="0">
              <a:latin typeface="+mj-lt"/>
            </a:endParaRPr>
          </a:p>
          <a:p>
            <a:pPr marL="0" indent="0">
              <a:buNone/>
            </a:pPr>
            <a:r>
              <a:rPr lang="vi-VN" sz="2800" dirty="0">
                <a:latin typeface="+mj-lt"/>
              </a:rPr>
              <a:t>-Trẻ </a:t>
            </a:r>
            <a:r>
              <a:rPr lang="en-US" sz="2800" dirty="0" err="1" smtClean="0">
                <a:latin typeface="+mj-lt"/>
              </a:rPr>
              <a:t>biết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cách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tung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bóng</a:t>
            </a:r>
            <a:r>
              <a:rPr lang="en-US" sz="2800" dirty="0" smtClean="0">
                <a:latin typeface="+mj-lt"/>
              </a:rPr>
              <a:t> qua </a:t>
            </a:r>
            <a:r>
              <a:rPr lang="en-US" sz="2800" dirty="0" err="1" smtClean="0">
                <a:latin typeface="+mj-lt"/>
              </a:rPr>
              <a:t>dây</a:t>
            </a:r>
            <a:r>
              <a:rPr lang="en-US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  <a:p>
            <a:pPr marL="0" indent="0">
              <a:buNone/>
            </a:pPr>
            <a:r>
              <a:rPr lang="vi-VN" sz="2800" b="1" dirty="0">
                <a:latin typeface="+mj-lt"/>
              </a:rPr>
              <a:t>* Kỹ năng</a:t>
            </a:r>
            <a:r>
              <a:rPr lang="vi-VN" sz="28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vi-VN" sz="2800" dirty="0">
                <a:latin typeface="+mj-lt"/>
              </a:rPr>
              <a:t>- Rèn kỹ năng </a:t>
            </a:r>
            <a:r>
              <a:rPr lang="en-US" sz="2800" dirty="0" err="1" smtClean="0">
                <a:latin typeface="+mj-lt"/>
              </a:rPr>
              <a:t>tung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bóng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bằng</a:t>
            </a:r>
            <a:r>
              <a:rPr lang="en-US" sz="2800" dirty="0" smtClean="0">
                <a:latin typeface="+mj-lt"/>
              </a:rPr>
              <a:t> 2 </a:t>
            </a:r>
            <a:r>
              <a:rPr lang="en-US" sz="2800" dirty="0" err="1" smtClean="0">
                <a:latin typeface="+mj-lt"/>
              </a:rPr>
              <a:t>tay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cho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trẻ</a:t>
            </a:r>
            <a:r>
              <a:rPr lang="vi-VN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  <a:p>
            <a:pPr marL="0" indent="0">
              <a:buNone/>
            </a:pPr>
            <a:r>
              <a:rPr lang="vi-VN" sz="2800" b="1" dirty="0">
                <a:latin typeface="+mj-lt"/>
              </a:rPr>
              <a:t>* Thái độ:</a:t>
            </a:r>
            <a:endParaRPr lang="vi-VN" sz="2800" dirty="0">
              <a:latin typeface="+mj-lt"/>
            </a:endParaRPr>
          </a:p>
          <a:p>
            <a:pPr marL="0" indent="0">
              <a:buNone/>
            </a:pPr>
            <a:r>
              <a:rPr lang="vi-VN" sz="2800" dirty="0">
                <a:latin typeface="+mj-lt"/>
              </a:rPr>
              <a:t> -Trẻ </a:t>
            </a:r>
            <a:r>
              <a:rPr lang="en-US" sz="2800" dirty="0" err="1" smtClean="0">
                <a:latin typeface="+mj-lt"/>
              </a:rPr>
              <a:t>mạnh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dạn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tự</a:t>
            </a:r>
            <a:r>
              <a:rPr lang="en-US" sz="2800" dirty="0" smtClean="0">
                <a:latin typeface="+mj-lt"/>
              </a:rPr>
              <a:t> tin </a:t>
            </a:r>
            <a:r>
              <a:rPr lang="en-US" sz="2800" dirty="0" err="1" smtClean="0">
                <a:latin typeface="+mj-lt"/>
              </a:rPr>
              <a:t>tham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gia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luyện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tập</a:t>
            </a:r>
            <a:r>
              <a:rPr lang="en-US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II.CHUẨN BỊ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vi-VN" sz="2800" b="1" dirty="0" smtClean="0"/>
              <a:t/>
            </a:r>
            <a:br>
              <a:rPr lang="vi-VN" sz="2800" b="1" dirty="0" smtClean="0"/>
            </a:br>
            <a:r>
              <a:rPr lang="vi-VN" sz="2800" b="1" dirty="0" smtClean="0">
                <a:latin typeface="+mj-lt"/>
              </a:rPr>
              <a:t>* Đồ dùng của cô:</a:t>
            </a:r>
            <a:endParaRPr lang="en-US" sz="2800" b="1" dirty="0" smtClean="0">
              <a:latin typeface="+mj-lt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chăng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80-100cm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nhựa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vi-VN" sz="2800" b="1" dirty="0" smtClean="0">
                <a:latin typeface="+mj-lt"/>
              </a:rPr>
              <a:t>* Đồ dùng của trẻ</a:t>
            </a:r>
            <a:endParaRPr lang="vi-VN" sz="2800" dirty="0" smtClean="0">
              <a:latin typeface="+mj-lt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 Trang phục gọn gàng.</a:t>
            </a:r>
          </a:p>
          <a:p>
            <a:pPr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III. CÁCH </a:t>
            </a:r>
            <a:r>
              <a:rPr lang="en-US" sz="3600" dirty="0" err="1" smtClean="0">
                <a:solidFill>
                  <a:srgbClr val="FF0000"/>
                </a:solidFill>
              </a:rPr>
              <a:t>TiẾN</a:t>
            </a:r>
            <a:r>
              <a:rPr lang="en-US" sz="3600" dirty="0" smtClean="0">
                <a:solidFill>
                  <a:srgbClr val="FF0000"/>
                </a:solidFill>
              </a:rPr>
              <a:t> HÀNH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/>
              <a:t>- </a:t>
            </a:r>
            <a:r>
              <a:rPr lang="vi-VN" dirty="0" smtClean="0">
                <a:latin typeface="+mj-lt"/>
              </a:rPr>
              <a:t>C</a:t>
            </a:r>
            <a:r>
              <a:rPr lang="en-US" dirty="0" err="1" smtClean="0">
                <a:latin typeface="+mj-lt"/>
              </a:rPr>
              <a:t>ác</a:t>
            </a:r>
            <a:r>
              <a:rPr lang="en-US" dirty="0" smtClean="0">
                <a:latin typeface="+mj-lt"/>
              </a:rPr>
              <a:t> con </a:t>
            </a:r>
            <a:r>
              <a:rPr lang="en-US" dirty="0" err="1" smtClean="0">
                <a:latin typeface="+mj-lt"/>
              </a:rPr>
              <a:t>ơi</a:t>
            </a:r>
            <a:r>
              <a:rPr lang="en-US" dirty="0" smtClean="0">
                <a:latin typeface="+mj-lt"/>
              </a:rPr>
              <a:t>! </a:t>
            </a:r>
            <a:r>
              <a:rPr lang="en-US" dirty="0" err="1" smtClean="0">
                <a:latin typeface="+mj-lt"/>
              </a:rPr>
              <a:t>Để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thể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khỏe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mạnh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hàng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ngày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chúng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mình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phải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làm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gì</a:t>
            </a:r>
            <a:r>
              <a:rPr lang="en-US" dirty="0" smtClean="0">
                <a:latin typeface="+mj-lt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+mj-lt"/>
                <a:cs typeface="Times New Roman" pitchFamily="18" charset="0"/>
              </a:rPr>
              <a:t>- </a:t>
            </a:r>
            <a:r>
              <a:rPr lang="en-US" dirty="0" err="1" smtClean="0">
                <a:latin typeface="+mj-lt"/>
                <a:cs typeface="Times New Roman" pitchFamily="18" charset="0"/>
              </a:rPr>
              <a:t>Vậy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bây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giờ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cô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cháu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mình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cùng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tập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luyện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để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có</a:t>
            </a:r>
            <a:r>
              <a:rPr lang="en-US" dirty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cơ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thể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khỏe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mạnh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nhé</a:t>
            </a:r>
            <a:endParaRPr lang="en-US" dirty="0" smtClean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22256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/>
              <a:t>Khởi động</a:t>
            </a:r>
            <a:r>
              <a:rPr lang="vi-VN" sz="3200" dirty="0" smtClean="0"/>
              <a:t>: Cô và trẻ đi thường, chạy chậm, chạy nhanh, chạy chậm quanh sân, đứng thành vòng tròn</a:t>
            </a:r>
            <a:r>
              <a:rPr lang="vi-VN" sz="3200" b="1" dirty="0" smtClean="0"/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D 2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3789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BTPTC</a:t>
            </a:r>
            <a:r>
              <a:rPr lang="vi-VN" b="1" dirty="0" smtClean="0">
                <a:latin typeface="+mj-lt"/>
              </a:rPr>
              <a:t>: 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571480"/>
            <a:ext cx="2813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>
                <a:latin typeface="+mj-lt"/>
              </a:rPr>
              <a:t>Trọng động</a:t>
            </a:r>
          </a:p>
        </p:txBody>
      </p:sp>
      <p:pic>
        <p:nvPicPr>
          <p:cNvPr id="6" name="Bai_the_duc_buoi_sang_-_Xuan_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latin typeface="+mj-lt"/>
              </a:rPr>
              <a:t>* </a:t>
            </a:r>
            <a:r>
              <a:rPr lang="vi-VN" b="1" i="1" dirty="0" smtClean="0">
                <a:latin typeface="+mj-lt"/>
              </a:rPr>
              <a:t>VĐCB</a:t>
            </a:r>
            <a:r>
              <a:rPr lang="vi-VN" b="1" i="1" dirty="0">
                <a:latin typeface="+mj-lt"/>
              </a:rPr>
              <a:t>:</a:t>
            </a:r>
            <a:r>
              <a:rPr lang="vi-VN" b="1" dirty="0">
                <a:latin typeface="+mj-lt"/>
              </a:rPr>
              <a:t> </a:t>
            </a:r>
            <a:r>
              <a:rPr lang="en-US" b="1" i="1" dirty="0" smtClean="0">
                <a:latin typeface="+mj-lt"/>
              </a:rPr>
              <a:t>Tung </a:t>
            </a:r>
            <a:r>
              <a:rPr lang="en-US" b="1" i="1" dirty="0" err="1" smtClean="0">
                <a:latin typeface="+mj-lt"/>
              </a:rPr>
              <a:t>bóng</a:t>
            </a:r>
            <a:r>
              <a:rPr lang="en-US" b="1" i="1" dirty="0" smtClean="0">
                <a:latin typeface="+mj-lt"/>
              </a:rPr>
              <a:t> qua </a:t>
            </a:r>
            <a:r>
              <a:rPr lang="en-US" b="1" i="1" dirty="0" err="1" smtClean="0">
                <a:latin typeface="+mj-lt"/>
              </a:rPr>
              <a:t>dây</a:t>
            </a:r>
            <a:r>
              <a:rPr lang="vi-VN" b="1" i="1" dirty="0" smtClean="0">
                <a:latin typeface="+mj-lt"/>
              </a:rPr>
              <a:t>:</a:t>
            </a:r>
            <a:endParaRPr lang="en-US" b="1" i="1" dirty="0" smtClean="0">
              <a:latin typeface="+mj-lt"/>
            </a:endParaRPr>
          </a:p>
          <a:p>
            <a:pPr marL="0" indent="0">
              <a:buNone/>
            </a:pPr>
            <a:r>
              <a:rPr lang="en-US" i="1" dirty="0">
                <a:latin typeface="+mj-lt"/>
              </a:rPr>
              <a:t>-</a:t>
            </a:r>
            <a:r>
              <a:rPr lang="vi-VN" i="1" dirty="0">
                <a:latin typeface="+mj-lt"/>
              </a:rPr>
              <a:t> </a:t>
            </a:r>
            <a:r>
              <a:rPr lang="vi-VN" dirty="0">
                <a:latin typeface="+mj-lt"/>
              </a:rPr>
              <a:t>Cô giới thiệu tên VĐCB;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- Cô làm mẫu lần 1: Hỏi trẻ tên bài.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- Cô làm mẫu lần 2: Chậm kết hợp phân tích động tác:</a:t>
            </a:r>
          </a:p>
          <a:p>
            <a:pPr>
              <a:buFontTx/>
              <a:buChar char="-"/>
            </a:pPr>
            <a:endParaRPr lang="vi-VN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vi-VN" dirty="0">
              <a:latin typeface="+mj-lt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TTCB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“Tung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3082924"/>
          </a:xfrm>
        </p:spPr>
        <p:txBody>
          <a:bodyPr>
            <a:normAutofit fontScale="90000"/>
          </a:bodyPr>
          <a:lstStyle/>
          <a:p>
            <a:pPr algn="l"/>
            <a:r>
              <a:rPr lang="vi-VN" b="1" i="1" dirty="0" smtClean="0"/>
              <a:t>* Trẻ thực hiện: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vi-VN" dirty="0"/>
          </a:p>
        </p:txBody>
      </p:sp>
      <p:pic>
        <p:nvPicPr>
          <p:cNvPr id="4" name="02 Unknown Artist - Track 02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0888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238273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194</Words>
  <Application>Microsoft Office PowerPoint</Application>
  <PresentationFormat>On-screen Show (4:3)</PresentationFormat>
  <Paragraphs>38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PHÒNG GIÁO DỤC ĐÀO TẠO QUẬN LONG BIÊN TRƯỜNG MẦM NON GIANG BIÊN</vt:lpstr>
      <vt:lpstr>I. MỤC ĐÍCH YÊU CẦU</vt:lpstr>
      <vt:lpstr>II.CHUẨN BỊ</vt:lpstr>
      <vt:lpstr>III. CÁCH TiẾN HÀNH</vt:lpstr>
      <vt:lpstr>2. Phương pháp và hình thức tổ chức  Khởi động: Cô và trẻ đi thường, chạy chậm, chạy nhanh, chạy chậm quanh sân, đứng thành vòng tròn. </vt:lpstr>
      <vt:lpstr>PowerPoint Presentation</vt:lpstr>
      <vt:lpstr>PowerPoint Presentation</vt:lpstr>
      <vt:lpstr>PowerPoint Presentation</vt:lpstr>
      <vt:lpstr>* Trẻ thực hiện:  - Lần 1: 2 bạn đầu hàng lên thực hiện. - Lần 2: Cho các tổ lên thực hiện tung bóng qua dây.   - Động viên khuyến khích, hỏi trẻ các con vừa làm gì?   </vt:lpstr>
      <vt:lpstr>PowerPoint Presentation</vt:lpstr>
      <vt:lpstr>PowerPoint Presentation</vt:lpstr>
      <vt:lpstr>3. Kết thúc:</vt:lpstr>
    </vt:vector>
  </TitlesOfParts>
  <Company>00000001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FPTSHOP</cp:lastModifiedBy>
  <cp:revision>35</cp:revision>
  <dcterms:created xsi:type="dcterms:W3CDTF">2019-09-25T06:07:30Z</dcterms:created>
  <dcterms:modified xsi:type="dcterms:W3CDTF">2022-03-18T12:08:04Z</dcterms:modified>
</cp:coreProperties>
</file>