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70" r:id="rId5"/>
    <p:sldId id="260" r:id="rId6"/>
    <p:sldId id="261" r:id="rId7"/>
    <p:sldId id="262" r:id="rId8"/>
    <p:sldId id="269" r:id="rId9"/>
    <p:sldId id="264" r:id="rId10"/>
    <p:sldId id="263" r:id="rId11"/>
    <p:sldId id="265" r:id="rId12"/>
    <p:sldId id="266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A1C-99D2-473D-B1D0-CEF0CA2FE2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EEB-B4EE-48E2-B8EF-C01FF9A3186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A1C-99D2-473D-B1D0-CEF0CA2FE2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EEB-B4EE-48E2-B8EF-C01FF9A3186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A1C-99D2-473D-B1D0-CEF0CA2FE2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EEB-B4EE-48E2-B8EF-C01FF9A3186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A1C-99D2-473D-B1D0-CEF0CA2FE2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EEB-B4EE-48E2-B8EF-C01FF9A3186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A1C-99D2-473D-B1D0-CEF0CA2FE2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EEB-B4EE-48E2-B8EF-C01FF9A3186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A1C-99D2-473D-B1D0-CEF0CA2FE2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EEB-B4EE-48E2-B8EF-C01FF9A3186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A1C-99D2-473D-B1D0-CEF0CA2FE2F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EEB-B4EE-48E2-B8EF-C01FF9A3186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A1C-99D2-473D-B1D0-CEF0CA2FE2F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EEB-B4EE-48E2-B8EF-C01FF9A3186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A1C-99D2-473D-B1D0-CEF0CA2FE2F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EEB-B4EE-48E2-B8EF-C01FF9A3186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A1C-99D2-473D-B1D0-CEF0CA2FE2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EEB-B4EE-48E2-B8EF-C01FF9A3186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A1C-99D2-473D-B1D0-CEF0CA2FE2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EEB-B4EE-48E2-B8EF-C01FF9A3186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2CA1C-99D2-473D-B1D0-CEF0CA2FE2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67EEB-B4EE-48E2-B8EF-C01FF9A318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GIF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5.jpeg"/><Relationship Id="rId7" Type="http://schemas.openxmlformats.org/officeDocument/2006/relationships/image" Target="../media/image16.jpeg"/><Relationship Id="rId6" Type="http://schemas.openxmlformats.org/officeDocument/2006/relationships/image" Target="../media/image18.jpeg"/><Relationship Id="rId5" Type="http://schemas.openxmlformats.org/officeDocument/2006/relationships/image" Target="../media/image20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GIF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openxmlformats.org/officeDocument/2006/relationships/image" Target="../media/image13.GIF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GIF"/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GIF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lower, re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person, indoor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5" y="3051406"/>
            <a:ext cx="4124325" cy="3806594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5667374"/>
            <a:ext cx="1114425" cy="1114425"/>
          </a:xfrm>
          <a:prstGeom prst="rect">
            <a:avLst/>
          </a:prstGeom>
        </p:spPr>
      </p:pic>
      <p:pic>
        <p:nvPicPr>
          <p:cNvPr id="15" name="Picture 14" descr="A yellow leaf on a black background&#10;&#10;Description automatically generated with low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0" y="4200525"/>
            <a:ext cx="3600450" cy="3600450"/>
          </a:xfrm>
          <a:prstGeom prst="rect">
            <a:avLst/>
          </a:prstGeom>
        </p:spPr>
      </p:pic>
      <p:pic>
        <p:nvPicPr>
          <p:cNvPr id="18" name="Picture 17" descr="A yellow leaf on a black background&#10;&#10;Description automatically generated with low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171450"/>
            <a:ext cx="2600325" cy="2600325"/>
          </a:xfrm>
          <a:prstGeom prst="rect">
            <a:avLst/>
          </a:prstGeom>
        </p:spPr>
      </p:pic>
      <p:pic>
        <p:nvPicPr>
          <p:cNvPr id="19" name="Picture 18" descr="A yellow leaf on a black background&#10;&#10;Description automatically generated with low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87" y="4367211"/>
            <a:ext cx="2600325" cy="2600325"/>
          </a:xfrm>
          <a:prstGeom prst="rect">
            <a:avLst/>
          </a:prstGeom>
        </p:spPr>
      </p:pic>
      <p:pic>
        <p:nvPicPr>
          <p:cNvPr id="20" name="Picture 19" descr="A yellow leaf on a black background&#10;&#10;Description automatically generated with low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38" y="80960"/>
            <a:ext cx="2600325" cy="26003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57500" y="368063"/>
            <a:ext cx="6477000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000" b="1" dirty="0">
              <a:ln w="13462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  <a:endParaRPr lang="en-US" sz="2000" b="1" dirty="0">
              <a:ln w="13462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 descr="Logo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866" y="1536154"/>
            <a:ext cx="761710" cy="79917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24225" y="2043379"/>
            <a:ext cx="6477000" cy="985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NHẬN THỨC</a:t>
            </a:r>
            <a:endParaRPr lang="en-US" sz="2800" b="1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4225" y="3235544"/>
            <a:ext cx="6477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NBTN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Nguyễn Minh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3038475"/>
            <a:ext cx="4762500" cy="4762500"/>
          </a:xfrm>
          <a:prstGeom prst="rect">
            <a:avLst/>
          </a:prstGeom>
        </p:spPr>
      </p:pic>
      <p:pic>
        <p:nvPicPr>
          <p:cNvPr id="33" name="Picture 32" descr="A picture containing flower, plant, clipart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212" y="6146586"/>
            <a:ext cx="686702" cy="686702"/>
          </a:xfrm>
          <a:prstGeom prst="rect">
            <a:avLst/>
          </a:prstGeom>
        </p:spPr>
      </p:pic>
      <p:pic>
        <p:nvPicPr>
          <p:cNvPr id="34" name="Picture 33" descr="A picture containing flower, plant, clipart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62" y="6146586"/>
            <a:ext cx="686702" cy="686702"/>
          </a:xfrm>
          <a:prstGeom prst="rect">
            <a:avLst/>
          </a:prstGeom>
        </p:spPr>
      </p:pic>
      <p:pic>
        <p:nvPicPr>
          <p:cNvPr id="35" name="Picture 34" descr="A yellow leaf on a black background&#10;&#10;Description automatically generated with low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767" y="-456698"/>
            <a:ext cx="2600325" cy="2600325"/>
          </a:xfrm>
          <a:prstGeom prst="rect">
            <a:avLst/>
          </a:prstGeom>
        </p:spPr>
      </p:pic>
      <p:pic>
        <p:nvPicPr>
          <p:cNvPr id="36" name="Picture 35" descr="A yellow leaf on a black background&#10;&#10;Description automatically generated with low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94" y="-491894"/>
            <a:ext cx="2600325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"/>
            <a:ext cx="12192000" cy="6858000"/>
          </a:xfrm>
          <a:prstGeom prst="rect">
            <a:avLst/>
          </a:prstGeom>
        </p:spPr>
      </p:pic>
      <p:pic>
        <p:nvPicPr>
          <p:cNvPr id="3" name="Picture 2" descr="A bowl of fruit&#10;&#10;Description automatically generated with low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5" y="1028700"/>
            <a:ext cx="7620000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Arrow: Left 3"/>
          <p:cNvSpPr/>
          <p:nvPr/>
        </p:nvSpPr>
        <p:spPr>
          <a:xfrm rot="20308825">
            <a:off x="8660947" y="3057206"/>
            <a:ext cx="695325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937172" y="2270671"/>
            <a:ext cx="3254828" cy="85318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Mâm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quả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5" grpId="2" animBg="1"/>
      <p:bldP spid="5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dancer, sport, tree, outdoor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7" y="571500"/>
            <a:ext cx="8252513" cy="5757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Arrow: Left 3"/>
          <p:cNvSpPr/>
          <p:nvPr/>
        </p:nvSpPr>
        <p:spPr>
          <a:xfrm rot="20053960">
            <a:off x="8984389" y="3550132"/>
            <a:ext cx="924892" cy="26601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470780" y="2725929"/>
            <a:ext cx="2548805" cy="87153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Lễ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hội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5" grpId="2" animBg="1"/>
      <p:bldP spid="5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578" y="-1211959"/>
            <a:ext cx="19575429" cy="9842091"/>
          </a:xfrm>
          <a:prstGeom prst="rect">
            <a:avLst/>
          </a:prstGeom>
        </p:spPr>
      </p:pic>
      <p:pic>
        <p:nvPicPr>
          <p:cNvPr id="10" name="Picture 9" descr="A picture containing green, ground, plant, vegetab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2" y="3613450"/>
            <a:ext cx="2688258" cy="2457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 bowl of fruit&#10;&#10;Description automatically generated with low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42" y="3709087"/>
            <a:ext cx="3290684" cy="2319060"/>
          </a:xfrm>
          <a:prstGeom prst="round2DiagRect">
            <a:avLst>
              <a:gd name="adj1" fmla="val 16667"/>
              <a:gd name="adj2" fmla="val 1725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A picture containing dancer, sport, tree, outdoor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68" y="3709087"/>
            <a:ext cx="3156060" cy="2362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picture containing toy, bedclothes, doll, dining table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39440"/>
            <a:ext cx="2838508" cy="19698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Picture 14" descr="A group of yellow flowers&#10;&#10;Description automatically generated with medium confidenc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71" y="367481"/>
            <a:ext cx="2370444" cy="1989066"/>
          </a:xfrm>
          <a:prstGeom prst="snip2DiagRect">
            <a:avLst>
              <a:gd name="adj1" fmla="val 229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A close up of a flower&#10;&#10;Description automatically generated with low confidenc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69" y="423108"/>
            <a:ext cx="2276659" cy="18945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938050" y="2716768"/>
            <a:ext cx="2540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0451" y="269081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48500" y="2639845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43555" y="2584965"/>
            <a:ext cx="322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4975" y="6277624"/>
            <a:ext cx="240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4425" y="6307755"/>
            <a:ext cx="301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73943" y="6277624"/>
            <a:ext cx="322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5" y="367481"/>
            <a:ext cx="3018575" cy="1941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685" y="0"/>
            <a:ext cx="12936690" cy="76695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8025" y="2378844"/>
            <a:ext cx="6572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clip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975" y="2010052"/>
            <a:ext cx="819150" cy="819150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1190902"/>
            <a:ext cx="819150" cy="819150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2" y="822109"/>
            <a:ext cx="819150" cy="819150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87" y="695373"/>
            <a:ext cx="819150" cy="819150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5" y="727460"/>
            <a:ext cx="819150" cy="819150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714375"/>
            <a:ext cx="819150" cy="819150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822109"/>
            <a:ext cx="819150" cy="819150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123950"/>
            <a:ext cx="819150" cy="819150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412" y="2761599"/>
            <a:ext cx="819150" cy="819150"/>
          </a:xfrm>
          <a:prstGeom prst="rect">
            <a:avLst/>
          </a:prstGeom>
        </p:spPr>
      </p:pic>
      <p:pic>
        <p:nvPicPr>
          <p:cNvPr id="19" name="Picture 18" descr="A picture containing text, clip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263" y="3235448"/>
            <a:ext cx="819150" cy="819150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86" y="3312942"/>
            <a:ext cx="819150" cy="819150"/>
          </a:xfrm>
          <a:prstGeom prst="rect">
            <a:avLst/>
          </a:prstGeom>
        </p:spPr>
      </p:pic>
      <p:pic>
        <p:nvPicPr>
          <p:cNvPr id="21" name="Picture 20" descr="A picture containing text, clip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9" y="3439678"/>
            <a:ext cx="819150" cy="819150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3407591"/>
            <a:ext cx="819150" cy="819150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3248579"/>
            <a:ext cx="819150" cy="819150"/>
          </a:xfrm>
          <a:prstGeom prst="rect">
            <a:avLst/>
          </a:prstGeom>
        </p:spPr>
      </p:pic>
      <p:pic>
        <p:nvPicPr>
          <p:cNvPr id="24" name="Picture 23" descr="A picture containing text, clip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2800904"/>
            <a:ext cx="819150" cy="819150"/>
          </a:xfrm>
          <a:prstGeom prst="rect">
            <a:avLst/>
          </a:prstGeom>
        </p:spPr>
      </p:pic>
      <p:pic>
        <p:nvPicPr>
          <p:cNvPr id="25" name="Picture 24" descr="A picture containing text, clip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1952902"/>
            <a:ext cx="8191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3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hild wearing a flower crown&#10;&#10;Description automatically generated with low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86" y="742947"/>
            <a:ext cx="6577189" cy="6019800"/>
          </a:xfrm>
          <a:prstGeom prst="rect">
            <a:avLst/>
          </a:prstGeom>
        </p:spPr>
      </p:pic>
      <p:pic>
        <p:nvPicPr>
          <p:cNvPr id="7" name="Picture 6" descr="A picture containing flower, plant, clipar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118" y="5882392"/>
            <a:ext cx="880357" cy="880357"/>
          </a:xfrm>
          <a:prstGeom prst="rect">
            <a:avLst/>
          </a:prstGeom>
        </p:spPr>
      </p:pic>
      <p:pic>
        <p:nvPicPr>
          <p:cNvPr id="8" name="Picture 7" descr="A picture containing flower, plant, clipar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5930018"/>
            <a:ext cx="880357" cy="880357"/>
          </a:xfrm>
          <a:prstGeom prst="rect">
            <a:avLst/>
          </a:prstGeom>
        </p:spPr>
      </p:pic>
      <p:pic>
        <p:nvPicPr>
          <p:cNvPr id="9" name="Picture 8" descr="A picture containing flower, plant, clipar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157" y="5906205"/>
            <a:ext cx="880357" cy="880357"/>
          </a:xfrm>
          <a:prstGeom prst="rect">
            <a:avLst/>
          </a:prstGeom>
        </p:spPr>
      </p:pic>
      <p:pic>
        <p:nvPicPr>
          <p:cNvPr id="10" name="Picture 9" descr="A picture containing flower, plant, clipar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164" y="5882391"/>
            <a:ext cx="880357" cy="880357"/>
          </a:xfrm>
          <a:prstGeom prst="rect">
            <a:avLst/>
          </a:prstGeom>
        </p:spPr>
      </p:pic>
      <p:pic>
        <p:nvPicPr>
          <p:cNvPr id="11" name="Picture 10" descr="A picture containing flower, plant, clipar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669" y="5882390"/>
            <a:ext cx="880357" cy="880357"/>
          </a:xfrm>
          <a:prstGeom prst="rect">
            <a:avLst/>
          </a:prstGeom>
        </p:spPr>
      </p:pic>
      <p:pic>
        <p:nvPicPr>
          <p:cNvPr id="15" name="Picture 14" descr="A picture containing calendar&#10;&#10;Description automatically generate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6" t="49742" r="53854" b="10951"/>
          <a:stretch>
            <a:fillRect/>
          </a:stretch>
        </p:blipFill>
        <p:spPr>
          <a:xfrm rot="379311">
            <a:off x="246630" y="3743451"/>
            <a:ext cx="2297782" cy="2483975"/>
          </a:xfrm>
          <a:prstGeom prst="rect">
            <a:avLst/>
          </a:prstGeom>
        </p:spPr>
      </p:pic>
      <p:pic>
        <p:nvPicPr>
          <p:cNvPr id="17" name="Picture 16" descr="A picture containing calendar&#10;&#10;Description automatically generate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1" t="54722" r="16310" b="13531"/>
          <a:stretch>
            <a:fillRect/>
          </a:stretch>
        </p:blipFill>
        <p:spPr>
          <a:xfrm rot="20547731">
            <a:off x="7979861" y="2802089"/>
            <a:ext cx="3225389" cy="2011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141822">
            <a:off x="10235079" y="4839402"/>
            <a:ext cx="809625" cy="2085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1913">
            <a:off x="10691525" y="4366739"/>
            <a:ext cx="809625" cy="2085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94462">
            <a:off x="11282032" y="4471555"/>
            <a:ext cx="809625" cy="2085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675" y="933450"/>
            <a:ext cx="723900" cy="723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4387" y="1078014"/>
            <a:ext cx="723900" cy="723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0390" y="-185279"/>
            <a:ext cx="723900" cy="723900"/>
          </a:xfrm>
          <a:prstGeom prst="rect">
            <a:avLst/>
          </a:prstGeom>
        </p:spPr>
      </p:pic>
      <p:pic>
        <p:nvPicPr>
          <p:cNvPr id="20" name="Picture 19" descr="A picture containing flower, plant, clipar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740" y="6226202"/>
            <a:ext cx="568767" cy="568767"/>
          </a:xfrm>
          <a:prstGeom prst="rect">
            <a:avLst/>
          </a:prstGeom>
        </p:spPr>
      </p:pic>
      <p:pic>
        <p:nvPicPr>
          <p:cNvPr id="21" name="Picture 20" descr="A picture containing flower, plant, clipar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65" y="6213033"/>
            <a:ext cx="568767" cy="568767"/>
          </a:xfrm>
          <a:prstGeom prst="rect">
            <a:avLst/>
          </a:prstGeom>
        </p:spPr>
      </p:pic>
      <p:pic>
        <p:nvPicPr>
          <p:cNvPr id="22" name="Picture 21" descr="A picture containing flower, plant, clipar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90" y="6199864"/>
            <a:ext cx="568767" cy="568767"/>
          </a:xfrm>
          <a:prstGeom prst="rect">
            <a:avLst/>
          </a:prstGeom>
        </p:spPr>
      </p:pic>
      <p:pic>
        <p:nvPicPr>
          <p:cNvPr id="23" name="Picture 22" descr="A picture containing flower, plant, clipar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885" y="6186695"/>
            <a:ext cx="568767" cy="5687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9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3" y="-9527"/>
            <a:ext cx="12199483" cy="6848508"/>
          </a:xfrm>
          <a:prstGeom prst="rect">
            <a:avLst/>
          </a:prstGeom>
        </p:spPr>
      </p:pic>
      <p:sp>
        <p:nvSpPr>
          <p:cNvPr id="7" name="Arrow: Left 6"/>
          <p:cNvSpPr/>
          <p:nvPr/>
        </p:nvSpPr>
        <p:spPr>
          <a:xfrm rot="19854717">
            <a:off x="8505272" y="1364944"/>
            <a:ext cx="1791807" cy="33337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448546" y="741289"/>
            <a:ext cx="2743454" cy="114776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Mưa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xuân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25" y="29643"/>
            <a:ext cx="4762500" cy="476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5778"/>
            <a:ext cx="4762500" cy="476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11" y="6514330"/>
            <a:ext cx="4762500" cy="4762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422" y="6381750"/>
            <a:ext cx="4762500" cy="4762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75" y="-43877"/>
            <a:ext cx="4762500" cy="476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175" y="-28546"/>
            <a:ext cx="4762500" cy="476250"/>
          </a:xfrm>
          <a:prstGeom prst="rect">
            <a:avLst/>
          </a:prstGeom>
        </p:spPr>
      </p:pic>
      <p:pic>
        <p:nvPicPr>
          <p:cNvPr id="4" name="muaphun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3985" y="1081341"/>
            <a:ext cx="8083248" cy="4641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4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9" grpId="2" animBg="1"/>
      <p:bldP spid="9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flower&#10;&#10;Description automatically generated with low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48" y="632051"/>
            <a:ext cx="6722267" cy="55938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Arrow: Left 5"/>
          <p:cNvSpPr/>
          <p:nvPr/>
        </p:nvSpPr>
        <p:spPr>
          <a:xfrm rot="20895757">
            <a:off x="7409243" y="2206207"/>
            <a:ext cx="1496985" cy="45640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765379" y="1768099"/>
            <a:ext cx="2923156" cy="8776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Hoa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đào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A picture containing person, indoor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1" t="13813" r="18648" b="-1"/>
          <a:stretch>
            <a:fillRect/>
          </a:stretch>
        </p:blipFill>
        <p:spPr>
          <a:xfrm rot="21344264">
            <a:off x="9672460" y="3233399"/>
            <a:ext cx="2247221" cy="3545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7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las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675" cy="6858000"/>
          </a:xfrm>
          <a:prstGeom prst="rect">
            <a:avLst/>
          </a:prstGeom>
        </p:spPr>
      </p:pic>
      <p:pic>
        <p:nvPicPr>
          <p:cNvPr id="3" name="Picture 2" descr="A group of yellow flowers&#10;&#10;Description automatically generated with medium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3" y="811782"/>
            <a:ext cx="8326211" cy="55653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Arrow: Left 3"/>
          <p:cNvSpPr/>
          <p:nvPr/>
        </p:nvSpPr>
        <p:spPr>
          <a:xfrm rot="20858639">
            <a:off x="8608261" y="1255825"/>
            <a:ext cx="952111" cy="30660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305924" y="692220"/>
            <a:ext cx="2647497" cy="88242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Hoa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mai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2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flower&#10;&#10;Description automatically generated with low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88" y="1322771"/>
            <a:ext cx="4537408" cy="37757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A group of yellow flowers&#10;&#10;Description automatically generated with medium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35" y="1322771"/>
            <a:ext cx="5802353" cy="38783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-585439" y="5425730"/>
            <a:ext cx="6406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/>
              <a:t>Hoa</a:t>
            </a:r>
            <a:r>
              <a:rPr lang="en-US" sz="3600" b="1" dirty="0"/>
              <a:t> </a:t>
            </a:r>
            <a:r>
              <a:rPr lang="en-US" sz="3600" b="1" dirty="0" err="1"/>
              <a:t>đào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42154" y="5383229"/>
            <a:ext cx="6517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/>
              <a:t>Hoa</a:t>
            </a:r>
            <a:r>
              <a:rPr lang="en-US" sz="3600" b="1" dirty="0"/>
              <a:t> </a:t>
            </a:r>
            <a:r>
              <a:rPr lang="en-US" sz="3600" b="1" dirty="0" err="1"/>
              <a:t>mai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902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oy, bedclothes, doll, dining tab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37" y="793296"/>
            <a:ext cx="8572500" cy="4819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Arrow: Left 3"/>
          <p:cNvSpPr/>
          <p:nvPr/>
        </p:nvSpPr>
        <p:spPr>
          <a:xfrm rot="20038301">
            <a:off x="8450978" y="2356800"/>
            <a:ext cx="873054" cy="28021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654260" y="1514609"/>
            <a:ext cx="3333069" cy="92677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Tết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Nguyên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Đán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A picture containing person, indoor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1" t="13813" r="18648" b="-1"/>
          <a:stretch>
            <a:fillRect/>
          </a:stretch>
        </p:blipFill>
        <p:spPr>
          <a:xfrm rot="21344264">
            <a:off x="9243836" y="3161495"/>
            <a:ext cx="2247221" cy="3545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711">
            <a:off x="8635301" y="4177022"/>
            <a:ext cx="809625" cy="208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5" grpId="2" animBg="1"/>
      <p:bldP spid="5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2"/>
            <a:ext cx="12192000" cy="6856007"/>
          </a:xfrm>
          <a:prstGeom prst="rect">
            <a:avLst/>
          </a:prstGeom>
        </p:spPr>
      </p:pic>
      <p:pic>
        <p:nvPicPr>
          <p:cNvPr id="3" name="Picture 2" descr="A picture containing green, ground, plant, vegetab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1273629"/>
            <a:ext cx="4429126" cy="4049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A picture containing green, plant, leaf, vegetabl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96" y="1273629"/>
            <a:ext cx="3590925" cy="4049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Arrow: Left 5"/>
          <p:cNvSpPr/>
          <p:nvPr/>
        </p:nvSpPr>
        <p:spPr>
          <a:xfrm rot="20481377">
            <a:off x="7692188" y="2399870"/>
            <a:ext cx="1658436" cy="34877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270547" y="1795463"/>
            <a:ext cx="2921453" cy="86065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Bánh </a:t>
            </a:r>
            <a:r>
              <a:rPr lang="en-US" sz="2800" b="1" dirty="0" err="1">
                <a:solidFill>
                  <a:srgbClr val="FF0000"/>
                </a:solidFill>
              </a:rPr>
              <a:t>chưng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32"/>
            <a:ext cx="4762500" cy="476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5" y="121039"/>
            <a:ext cx="4762500" cy="4762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825" y="121039"/>
            <a:ext cx="4762500" cy="4762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6375288"/>
            <a:ext cx="4762500" cy="4762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6375288"/>
            <a:ext cx="4762500" cy="4762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9350" y="6375288"/>
            <a:ext cx="4762500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7" grpId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WPS Presentation</Application>
  <PresentationFormat>Widescreen</PresentationFormat>
  <Paragraphs>45</Paragraphs>
  <Slides>13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Algerian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HP</cp:lastModifiedBy>
  <cp:revision>22</cp:revision>
  <dcterms:created xsi:type="dcterms:W3CDTF">2022-02-14T17:09:00Z</dcterms:created>
  <dcterms:modified xsi:type="dcterms:W3CDTF">2022-03-18T13:43:06Z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50E944FD2CE34312973A89FB1832D423</vt:lpwstr>
  </property>
  <property fmtid="{D5CDD505-2E9C-101B-9397-08002B2CF9AE}" pid="3" name="KSOProductBuildVer">
    <vt:lpwstr>1033-11.2.0.10463</vt:lpwstr>
  </property>
</Properties>
</file>