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1" r:id="rId2"/>
    <p:sldId id="264" r:id="rId3"/>
    <p:sldId id="262" r:id="rId4"/>
    <p:sldId id="263" r:id="rId5"/>
    <p:sldId id="265" r:id="rId6"/>
    <p:sldId id="266" r:id="rId7"/>
    <p:sldId id="267" r:id="rId8"/>
    <p:sldId id="268" r:id="rId9"/>
    <p:sldId id="269" r:id="rId10"/>
    <p:sldId id="270" r:id="rId11"/>
    <p:sldId id="273" r:id="rId12"/>
    <p:sldId id="272" r:id="rId13"/>
    <p:sldId id="271" r:id="rId14"/>
    <p:sldId id="274" r:id="rId15"/>
    <p:sldId id="275" r:id="rId16"/>
    <p:sldId id="278" r:id="rId17"/>
    <p:sldId id="26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D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392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19EA5-B2B7-487C-9082-AC0920D71E0E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7E36C-580A-4F54-8143-CC9F1AB10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33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13241-B940-4D0A-88A0-724F0BECB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BD06F-8FF4-46D2-BC28-87D3BD695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84E4D-54DB-47C1-9B81-9B79988D5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CD8C1-9A13-4550-BE53-39158F0EB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7F67-66C9-4482-B66D-EC825A34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63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5AC53-608F-43BC-A1C8-85AF2D8A1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363E55-5B0F-420C-8FF1-F5F67159E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BA4A0-B22B-47C8-A421-CD6A23EF1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D42E9-B9DD-4A8B-8854-A1D871EE3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81AEF-6097-426E-8081-24C501218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52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25E7A2-F091-4424-B308-21B3390B62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043FD-59F4-432E-84F8-3B9849DAF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B44FA-AD98-41C3-AF65-6F58EB4B4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DA23A-0C27-411D-90EE-9B3C9901F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C574C-DAC7-4414-B64C-6EF45C02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08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F3500-68F2-4019-A743-7768F254D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89A43-00DD-475F-9EEC-46F9B0776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7B68A-638D-4492-8114-FE64B5F2A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9291B-50E6-4C0C-B955-0B6D8CE5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2A7FF-BDBE-46CB-824F-B6A43610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19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8DD7B-AEF5-4730-B9BE-1D3450CFD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BAB0D-EA21-4E4E-A1B5-AF486ED9B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7510F-A444-4AE9-8483-2AC5B1F73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FB7AA-ABA6-4C5B-86AE-F7E920226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8CAE2-F03A-4A14-A263-AEF01569B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6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A4A74-E4DF-458C-AE70-7660FB578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C732E-86C7-4BB4-B4E0-EA75A46AC5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47AB6A-FE8F-4DAF-B043-693A881D2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9BE22-CB39-417B-A758-B2E3B0373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39229-4B2A-4435-9125-6B56933C2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12ECC7-2F04-40A8-9784-9576386F9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47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F4AA2-7709-4DE7-8EE3-BAC15D084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EDACB-94B3-4EC9-A036-CDDD471D4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CEEEA9-7170-428F-B795-53AF61CDF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F5C820-26EA-4968-B6C6-C32373AC0C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E14464-80A3-4BFF-85C2-E247DF1D4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227292-30FC-4028-BED2-341735029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D52384-C8E6-4B0D-8275-007DEA84A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DE84D6-6FD3-4872-BC4B-39D66B646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34053-42E5-48E1-BE0F-28AD67379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6B69A2-B2BD-44CB-8221-D8796980E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519483-1ED3-46D5-9B44-0C0CC9CF0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A3A31-2265-4CDC-9423-300460A8D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97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DFE23B-B0B0-4340-80DE-3F146D8CF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543317-46C5-46AF-BE5D-52D0D62A5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8640C-A744-4E89-819C-E975E971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6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74859-2627-4A99-93C3-7AA9999F4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D4700-B9CF-4D8D-A9A0-990F31058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7B459-45A8-474B-832A-E2CC2B8B4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FA6B5-8FC4-4229-917C-D06A05DB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5182C5-4C47-418F-8E0D-3421EF7DC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0D689-DB79-43B1-9515-025439DA7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07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2E1C5-F15C-4A00-B608-CAD7D770F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4C50A9-B00D-4C56-A180-AF295BD87B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EF4F6-3480-4C80-B46C-0DA8C440A4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68B51-F615-4BE3-A234-620A5799B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70DF0-1AD8-4922-9E6B-AC8E7CE1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81CEF-1989-49C1-A17D-913ACED97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23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08F21C-4945-4926-8069-B202C9535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A2DDA8-0F3D-47E8-A2DA-CFB23EBBA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139EC-D5B5-4965-9A51-C49A920FE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AB319-F3A1-460F-99D0-6037AEB7907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3383B-23C8-4B9C-BFB7-9FB98C1D0C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7CF6A-8577-4916-A61A-EFF427DE30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8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74AD17C-0C12-4989-9F77-BC3444459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12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567465-CA3B-4892-B47A-C9D605F598CA}"/>
              </a:ext>
            </a:extLst>
          </p:cNvPr>
          <p:cNvSpPr txBox="1"/>
          <p:nvPr/>
        </p:nvSpPr>
        <p:spPr>
          <a:xfrm>
            <a:off x="2583742" y="1009970"/>
            <a:ext cx="7193218" cy="9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lnSpc>
                <a:spcPct val="150000"/>
              </a:lnSpc>
            </a:pPr>
            <a:r>
              <a:rPr lang="vi-VN" sz="20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RƯỜNG MẦM NON GIANG BIÊN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7C61F61-F3C1-41A7-9932-A428BC679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145" y="2042262"/>
            <a:ext cx="761710" cy="7991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D3B752-4097-4C39-B0FB-485C44B58110}"/>
              </a:ext>
            </a:extLst>
          </p:cNvPr>
          <p:cNvSpPr txBox="1"/>
          <p:nvPr/>
        </p:nvSpPr>
        <p:spPr>
          <a:xfrm>
            <a:off x="3127579" y="2561343"/>
            <a:ext cx="6368845" cy="1113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LĨNH VỰC PHÁT TRIỂN </a:t>
            </a:r>
            <a:r>
              <a:rPr lang="en-US" sz="3200" b="1" dirty="0" err="1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ThẨM</a:t>
            </a:r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 MỸ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045736-C694-45FD-BB94-94A45B6BA52C}"/>
              </a:ext>
            </a:extLst>
          </p:cNvPr>
          <p:cNvSpPr txBox="1"/>
          <p:nvPr/>
        </p:nvSpPr>
        <p:spPr>
          <a:xfrm>
            <a:off x="3526401" y="3913909"/>
            <a:ext cx="61844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24-36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Nguyễn Minh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n>
                <a:solidFill>
                  <a:srgbClr val="0070C0"/>
                </a:solidFill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55B6944C-3A89-4699-ABE0-620A71751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408">
            <a:off x="10494368" y="328107"/>
            <a:ext cx="1309841" cy="13098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466917-2450-4177-8F87-FA9F9DE6E5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502" y="6010702"/>
            <a:ext cx="4276112" cy="2448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561431D-71F2-43F7-A719-95A667DAD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43" y="6010701"/>
            <a:ext cx="4276112" cy="244849"/>
          </a:xfrm>
          <a:prstGeom prst="rect">
            <a:avLst/>
          </a:prstGeom>
        </p:spPr>
      </p:pic>
      <p:pic>
        <p:nvPicPr>
          <p:cNvPr id="29" name="Picture 28" descr="A picture containing text, plant, clipart, sign&#10;&#10;Description automatically generated">
            <a:extLst>
              <a:ext uri="{FF2B5EF4-FFF2-40B4-BE49-F238E27FC236}">
                <a16:creationId xmlns:a16="http://schemas.microsoft.com/office/drawing/2014/main" id="{B76AC54C-47C1-41AE-8C6A-8E025DF21D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422" y="3913909"/>
            <a:ext cx="857250" cy="1095375"/>
          </a:xfrm>
          <a:prstGeom prst="rect">
            <a:avLst/>
          </a:prstGeom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BB9AE5E1-8EAE-4A3D-BE7C-5C4257878D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6232">
            <a:off x="1018005" y="691742"/>
            <a:ext cx="714375" cy="666750"/>
          </a:xfrm>
          <a:prstGeom prst="rect">
            <a:avLst/>
          </a:prstGeom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4BB3057D-52B0-4283-9345-F1D5CB61B2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31" y="183298"/>
            <a:ext cx="714375" cy="666750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3EC35E7D-4D27-42BA-853E-F5EDE40CA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568">
            <a:off x="706186" y="1351201"/>
            <a:ext cx="7143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6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344CF1-D77D-48DA-B950-2340BDDDF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35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D65BDF-959E-4517-9882-B43B35589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0831A-30CD-4688-9758-E21DC04A4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48" y="1194190"/>
            <a:ext cx="6438095" cy="62476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AFA4BD-E24E-4E01-9AB2-C1E9BD1EECE6}"/>
              </a:ext>
            </a:extLst>
          </p:cNvPr>
          <p:cNvSpPr txBox="1"/>
          <p:nvPr/>
        </p:nvSpPr>
        <p:spPr>
          <a:xfrm>
            <a:off x="4622800" y="1765300"/>
            <a:ext cx="6057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89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1.48148E-6 L -2.08333E-7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1" grpId="1" build="allAtOnce"/>
      <p:bldP spid="11" grpId="2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84D24A-D37D-45DA-83B6-BD6123380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57"/>
            <a:ext cx="12192000" cy="6837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B7CC79-2561-4969-8226-23A8E78F8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91707"/>
            <a:ext cx="10706100" cy="5874585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34765884-1645-4DEA-BC2D-1CD594A43454}"/>
              </a:ext>
            </a:extLst>
          </p:cNvPr>
          <p:cNvSpPr/>
          <p:nvPr/>
        </p:nvSpPr>
        <p:spPr>
          <a:xfrm rot="3177397">
            <a:off x="9680886" y="918802"/>
            <a:ext cx="322563" cy="81708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8578BBB-2067-456D-91FD-BBD81DFA5B5D}"/>
              </a:ext>
            </a:extLst>
          </p:cNvPr>
          <p:cNvSpPr/>
          <p:nvPr/>
        </p:nvSpPr>
        <p:spPr>
          <a:xfrm>
            <a:off x="10185400" y="647700"/>
            <a:ext cx="2006600" cy="850900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32D659"/>
                </a:solidFill>
              </a:rPr>
              <a:t>Lá</a:t>
            </a:r>
            <a:r>
              <a:rPr lang="en-US" sz="3600" b="1" dirty="0">
                <a:solidFill>
                  <a:srgbClr val="32D659"/>
                </a:solidFill>
              </a:rPr>
              <a:t> </a:t>
            </a:r>
            <a:r>
              <a:rPr lang="en-US" sz="3600" b="1" dirty="0" err="1">
                <a:solidFill>
                  <a:srgbClr val="32D659"/>
                </a:solidFill>
              </a:rPr>
              <a:t>cây</a:t>
            </a:r>
            <a:endParaRPr lang="en-US" sz="3600" b="1" dirty="0">
              <a:solidFill>
                <a:srgbClr val="32D659"/>
              </a:solidFill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377103AE-6390-4940-B8F5-D48F62F084BC}"/>
              </a:ext>
            </a:extLst>
          </p:cNvPr>
          <p:cNvSpPr/>
          <p:nvPr/>
        </p:nvSpPr>
        <p:spPr>
          <a:xfrm rot="5220579">
            <a:off x="8575552" y="2860327"/>
            <a:ext cx="250261" cy="199389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3C7197B-EC89-4F7D-84F0-C90BC16CC658}"/>
              </a:ext>
            </a:extLst>
          </p:cNvPr>
          <p:cNvSpPr/>
          <p:nvPr/>
        </p:nvSpPr>
        <p:spPr>
          <a:xfrm>
            <a:off x="9525000" y="3304542"/>
            <a:ext cx="2667000" cy="850900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32D659"/>
                </a:solidFill>
              </a:rPr>
              <a:t>Thân</a:t>
            </a:r>
            <a:r>
              <a:rPr lang="en-US" sz="3600" b="1" dirty="0">
                <a:solidFill>
                  <a:srgbClr val="32D659"/>
                </a:solidFill>
              </a:rPr>
              <a:t> </a:t>
            </a:r>
            <a:r>
              <a:rPr lang="en-US" sz="3600" b="1" dirty="0" err="1">
                <a:solidFill>
                  <a:srgbClr val="32D659"/>
                </a:solidFill>
              </a:rPr>
              <a:t>cây</a:t>
            </a:r>
            <a:endParaRPr lang="en-US" sz="3600" b="1" dirty="0">
              <a:solidFill>
                <a:srgbClr val="32D6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80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FDA87B-FCBA-4CAF-B758-5BFA84BF5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43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2925DA-5ECA-46BF-BD3A-43D87DBFC0A4}"/>
              </a:ext>
            </a:extLst>
          </p:cNvPr>
          <p:cNvSpPr txBox="1"/>
          <p:nvPr/>
        </p:nvSpPr>
        <p:spPr>
          <a:xfrm>
            <a:off x="5181600" y="1117600"/>
            <a:ext cx="54991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A5440D-388E-4CC4-BF1D-E98B4E016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780" y="5065792"/>
            <a:ext cx="2172541" cy="1107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B9CB58-CEA2-4F9C-9454-10E96D5F8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980" y="5065792"/>
            <a:ext cx="2172541" cy="1107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DC3D46-A425-4E16-AA12-980A32A78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12" y="352425"/>
            <a:ext cx="7143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6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-3.7037E-6 L 2.08333E-6 -0.07222 " pathEditMode="relative" rAng="0" ptsTypes="AA">
                                      <p:cBhvr>
                                        <p:cTn id="11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6" grpId="1" build="allAtOnce"/>
      <p:bldP spid="6" grpId="2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dán lá vàng_1080p">
            <a:hlinkClick r:id="" action="ppaction://media"/>
            <a:extLst>
              <a:ext uri="{FF2B5EF4-FFF2-40B4-BE49-F238E27FC236}">
                <a16:creationId xmlns:a16="http://schemas.microsoft.com/office/drawing/2014/main" id="{73F1615B-BD9B-4B94-81E7-A04B9D28A0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1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7FD04E-51F6-40C2-A8E6-9620A2213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111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DCE9E8-4E92-4FD2-963D-00333A6EAF3E}"/>
              </a:ext>
            </a:extLst>
          </p:cNvPr>
          <p:cNvSpPr txBox="1"/>
          <p:nvPr/>
        </p:nvSpPr>
        <p:spPr>
          <a:xfrm>
            <a:off x="939799" y="939800"/>
            <a:ext cx="2142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Chuẩn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bị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8D18BB-4323-4ECF-82F2-F0906CB49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22" y="1894387"/>
            <a:ext cx="3200543" cy="2457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441356-28D2-482B-BC72-244976EFD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353" y="2026473"/>
            <a:ext cx="2137129" cy="21932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989EEF-5ABA-4045-9B85-274748755A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970" y="2314399"/>
            <a:ext cx="1667769" cy="19053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EF8B47-36CF-4447-9A7A-B696B1FF3F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27" y="2257249"/>
            <a:ext cx="2139466" cy="20196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1E32CF-39C9-4F65-AE5D-C72B8295AD0D}"/>
              </a:ext>
            </a:extLst>
          </p:cNvPr>
          <p:cNvSpPr txBox="1"/>
          <p:nvPr/>
        </p:nvSpPr>
        <p:spPr>
          <a:xfrm>
            <a:off x="1977092" y="4645966"/>
            <a:ext cx="1759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Tranh</a:t>
            </a:r>
            <a:endParaRPr lang="en-US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ABB018-1E01-42BA-A6A9-5B55BFB494E0}"/>
              </a:ext>
            </a:extLst>
          </p:cNvPr>
          <p:cNvSpPr txBox="1"/>
          <p:nvPr/>
        </p:nvSpPr>
        <p:spPr>
          <a:xfrm>
            <a:off x="9483032" y="4645967"/>
            <a:ext cx="1759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Khăn</a:t>
            </a:r>
            <a:r>
              <a:rPr lang="en-US" sz="2400" b="1" dirty="0"/>
              <a:t> </a:t>
            </a:r>
            <a:r>
              <a:rPr lang="en-US" sz="2400" b="1" dirty="0" err="1"/>
              <a:t>lau</a:t>
            </a:r>
            <a:r>
              <a:rPr lang="en-US" sz="2400" b="1" dirty="0"/>
              <a:t> </a:t>
            </a:r>
            <a:r>
              <a:rPr lang="en-US" sz="2400" b="1" dirty="0" err="1"/>
              <a:t>tay</a:t>
            </a:r>
            <a:endParaRPr lang="en-US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F0AB76-5454-4BE5-A443-39E0D413C05E}"/>
              </a:ext>
            </a:extLst>
          </p:cNvPr>
          <p:cNvSpPr txBox="1"/>
          <p:nvPr/>
        </p:nvSpPr>
        <p:spPr>
          <a:xfrm>
            <a:off x="7352555" y="4645967"/>
            <a:ext cx="1759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Hồ</a:t>
            </a:r>
            <a:r>
              <a:rPr lang="en-US" sz="2400" b="1" dirty="0"/>
              <a:t> </a:t>
            </a:r>
            <a:r>
              <a:rPr lang="en-US" sz="2400" b="1" dirty="0" err="1"/>
              <a:t>dán</a:t>
            </a:r>
            <a:endParaRPr lang="en-US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D426A6-88E7-4CC4-8F16-BAC52340369C}"/>
              </a:ext>
            </a:extLst>
          </p:cNvPr>
          <p:cNvSpPr txBox="1"/>
          <p:nvPr/>
        </p:nvSpPr>
        <p:spPr>
          <a:xfrm>
            <a:off x="4406068" y="4645967"/>
            <a:ext cx="241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Lá</a:t>
            </a:r>
            <a:r>
              <a:rPr lang="en-US" sz="2400" b="1" dirty="0"/>
              <a:t> </a:t>
            </a:r>
            <a:r>
              <a:rPr lang="en-US" sz="2400" b="1" dirty="0" err="1"/>
              <a:t>vàng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tròn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9410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dán lá vàng_1080p">
            <a:hlinkClick r:id="" action="ppaction://media"/>
            <a:extLst>
              <a:ext uri="{FF2B5EF4-FFF2-40B4-BE49-F238E27FC236}">
                <a16:creationId xmlns:a16="http://schemas.microsoft.com/office/drawing/2014/main" id="{73F1615B-BD9B-4B94-81E7-A04B9D28A0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9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F82CC2-3D24-46AC-869F-1592C788B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99234" y="0"/>
            <a:ext cx="499276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9BE61-F9F8-430D-9345-44F1604B5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56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A6F87D-7015-4E9D-87BE-19A94D684B29}"/>
              </a:ext>
            </a:extLst>
          </p:cNvPr>
          <p:cNvSpPr txBox="1"/>
          <p:nvPr/>
        </p:nvSpPr>
        <p:spPr>
          <a:xfrm>
            <a:off x="3035300" y="3594100"/>
            <a:ext cx="687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CÁM ƠN BẠN ĐÃ XEM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F7E6F-F19F-436B-8BE1-DDB2CFECF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65" y="707616"/>
            <a:ext cx="2206469" cy="231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4.81481E-6 L -2.95987E-17 -3.7037E-7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565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696971748847423882">
            <a:hlinkClick r:id="" action="ppaction://media"/>
            <a:extLst>
              <a:ext uri="{FF2B5EF4-FFF2-40B4-BE49-F238E27FC236}">
                <a16:creationId xmlns:a16="http://schemas.microsoft.com/office/drawing/2014/main" id="{3B3B77E8-0EB1-47C0-9E1A-6F184AC550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03597" y="0"/>
            <a:ext cx="15068252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5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Em yêu cây xanh Bài hát cực hay cho thiếu nhi về môi trường_720p">
            <a:hlinkClick r:id="" action="ppaction://media"/>
            <a:extLst>
              <a:ext uri="{FF2B5EF4-FFF2-40B4-BE49-F238E27FC236}">
                <a16:creationId xmlns:a16="http://schemas.microsoft.com/office/drawing/2014/main" id="{8017C29E-42EC-48C3-9E40-61C83956A3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5250"/>
            <a:ext cx="12192000" cy="69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2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2A814B7-1FF3-4777-BBE7-96F4B31D0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B12CBB-1DCB-4A9E-AF81-4F190DDAD7AC}"/>
              </a:ext>
            </a:extLst>
          </p:cNvPr>
          <p:cNvSpPr txBox="1"/>
          <p:nvPr/>
        </p:nvSpPr>
        <p:spPr>
          <a:xfrm>
            <a:off x="2486025" y="2657475"/>
            <a:ext cx="7353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</a:rPr>
              <a:t>Các</a:t>
            </a:r>
            <a:r>
              <a:rPr lang="en-US" sz="4000" b="1" dirty="0">
                <a:solidFill>
                  <a:srgbClr val="C00000"/>
                </a:solidFill>
              </a:rPr>
              <a:t> con </a:t>
            </a:r>
            <a:r>
              <a:rPr lang="en-US" sz="4000" b="1" dirty="0" err="1">
                <a:solidFill>
                  <a:srgbClr val="C00000"/>
                </a:solidFill>
              </a:rPr>
              <a:t>vừa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lắng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nghe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bài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hát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gì</a:t>
            </a:r>
            <a:r>
              <a:rPr lang="en-US" sz="4000" b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2181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0E4F17-7219-419A-97A2-929C52660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6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D98A83-E92A-43F7-9291-E7919A0B9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50" y="964210"/>
            <a:ext cx="6438900" cy="539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5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8F1001-00AE-4A45-9CD9-05F222473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80AF4-DE03-44D1-B424-F8B930D0D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3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70B4AB-4EEA-4317-8F41-00B85EF36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" y="0"/>
            <a:ext cx="1238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36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D4A0C7-FC13-4AAC-B6F7-CB570034C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A2B9DF-27CF-47C8-B1C5-64B6E43B4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7048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53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79</Words>
  <Application>Microsoft Office PowerPoint</Application>
  <PresentationFormat>Widescreen</PresentationFormat>
  <Paragraphs>17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Algerian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Mymy nguyễn</dc:creator>
  <cp:lastModifiedBy>Mymy nguyễn</cp:lastModifiedBy>
  <cp:revision>9</cp:revision>
  <dcterms:created xsi:type="dcterms:W3CDTF">2022-02-19T02:30:17Z</dcterms:created>
  <dcterms:modified xsi:type="dcterms:W3CDTF">2022-02-19T21:49:52Z</dcterms:modified>
</cp:coreProperties>
</file>