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AA1EE-5191-4C79-98A7-171EED5B6F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156D63-A123-4EF7-92AD-22C9EF186F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A56E03-3495-4A95-852A-02DCD194E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7F170-7620-421A-B9E0-DEDB6F30EDBC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390E02-2023-4967-B66E-61D29F9BE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E18B1A-8251-456A-96F1-94DE0D56D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35969-29DC-4484-8288-2185B355FC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079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523B4-555B-4AB1-868A-ECEF10C7B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AA5734-9E25-4BDF-8470-F1C085138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1215F0-709E-41A4-82B9-209C467ED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7F170-7620-421A-B9E0-DEDB6F30EDBC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9CD5A4-77A6-4324-849F-5A8A51874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02F5BE-7D6B-4E29-8A8B-7CFB884F2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35969-29DC-4484-8288-2185B355FC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369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B70D5D-8BE4-48AB-89D2-2074E265E7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B0E900-F932-4641-9470-CFC8FBBF12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FAF87A-3BB3-4643-B5AB-98E6CE2E2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7F170-7620-421A-B9E0-DEDB6F30EDBC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24984C-CF65-406C-98AE-5A8B4D5E9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E4DBA-5BE5-4E36-9309-EC8B230D7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35969-29DC-4484-8288-2185B355FC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436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25EEF-EE1C-4F8E-AB1B-7062A57DC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626249-BAEE-442E-95DC-FE762143B4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DBB851-A758-465A-90C2-673F6138D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7F170-7620-421A-B9E0-DEDB6F30EDBC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1043E-2ABA-4A77-8243-613A17519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821784-D347-4629-84CF-18C71FC56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35969-29DC-4484-8288-2185B355FC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768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E808B-0649-4F19-9A68-5EBA02FF4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4A1643-4063-4EAA-B295-5FCD4BE593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F19C4-FA98-4718-95AE-0E2DFBFA0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7F170-7620-421A-B9E0-DEDB6F30EDBC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971F62-3BDD-442C-AA9B-B93D9D762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661731-1386-4FB0-A488-CCE326281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35969-29DC-4484-8288-2185B355FC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692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22D37-1E5B-4F1E-9B35-AABF6A053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88DC11-A8ED-4E66-87E7-EB59FDA3CB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5C873E-4699-4C82-849C-17B1B5BFD7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7542C2-9063-48BC-9FC0-10DFB17D4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7F170-7620-421A-B9E0-DEDB6F30EDBC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BAD7E1-406F-4EEA-BC9A-EEB82C1A7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736817-4416-4A17-AD19-F37FA314D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35969-29DC-4484-8288-2185B355FC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796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1458B-BBE7-4293-A864-DDCB1CC14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F854B0-4BD9-430A-98EE-A7D8DEE288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0C8C48-DCB0-41DD-AAD5-02A56FEBC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A5C706-C2B0-4562-8DBA-BD98F4456B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C385BA-7A4D-4A7E-BB2F-BDC009C210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52DE47-29B3-4013-951C-3A73238C8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7F170-7620-421A-B9E0-DEDB6F30EDBC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B10DFE-FCE2-4D60-A39C-9C8D31EA4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5A6F4D-7B92-4D85-A98C-D3703FB47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35969-29DC-4484-8288-2185B355FC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971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3EDCA-C049-48ED-931C-F4553FF5A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E654FC-8DB4-43E2-B088-D2DEBB341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7F170-7620-421A-B9E0-DEDB6F30EDBC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04515A-C036-4356-9EB4-6EDD5A1A1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957A22-164E-4C40-B91A-73DE6571D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35969-29DC-4484-8288-2185B355FC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13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EC08F9-3D96-4C87-9394-20BFAEDB2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7F170-7620-421A-B9E0-DEDB6F30EDBC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3939E6-2B57-4CCD-8255-1FD9BB6F0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9945EE-1F39-4003-A917-56F43DFFB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35969-29DC-4484-8288-2185B355FC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807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60267-4C70-44C1-9915-383811BB4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6F847A-03CE-40CB-B1BB-7FE027E0B9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D35EB9-515E-47DA-A2BE-83C7C50B49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ACE993-413A-44C5-B36F-D05E2DA76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7F170-7620-421A-B9E0-DEDB6F30EDBC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2601BD-E0AE-4007-8CF8-7FFCD4602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CF9E48-5CE8-4F29-BB3B-FF25CE14E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35969-29DC-4484-8288-2185B355FC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028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88B08-BBFB-4D69-A8B6-91516B6E3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E0DC08-3EEC-473E-BF66-BAE6BF4C7D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9DECD0-B3D3-489A-B6A5-24813EA800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37B244-65E7-4C7B-B429-49FBDCA7D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7F170-7620-421A-B9E0-DEDB6F30EDBC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88253E-810B-4FE6-A6F4-832F27F02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AC296C-48FC-4D43-8ED4-8F27EC296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35969-29DC-4484-8288-2185B355FC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097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9B9900-D590-4CF2-BA96-F225E192E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837958-FB62-485C-BA5D-8C583E0DF4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7FD780-DCA5-411F-9FD9-E433E1A708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47F170-7620-421A-B9E0-DEDB6F30EDBC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D3B230-9F35-42FE-B274-EC5B79081B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00BB15-7DA7-4C5D-89A6-EFE8818704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35969-29DC-4484-8288-2185B355FC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236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35D0BA8-5E6B-4A3A-B691-CF18651D9422}"/>
              </a:ext>
            </a:extLst>
          </p:cNvPr>
          <p:cNvSpPr txBox="1"/>
          <p:nvPr/>
        </p:nvSpPr>
        <p:spPr>
          <a:xfrm>
            <a:off x="2138289" y="998806"/>
            <a:ext cx="7875563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QUẬN LONG BIÊN</a:t>
            </a:r>
          </a:p>
          <a:p>
            <a:pPr algn="ctr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GIANG BIÊN</a:t>
            </a:r>
          </a:p>
          <a:p>
            <a:pPr algn="ctr"/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nhận thức</a:t>
            </a:r>
          </a:p>
          <a:p>
            <a:pPr algn="ctr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Thơ: Con cua</a:t>
            </a:r>
          </a:p>
          <a:p>
            <a:pPr algn="ctr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Lứa tuổi: 24- 36 tháng </a:t>
            </a:r>
          </a:p>
          <a:p>
            <a:pPr algn="ctr"/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F97B5EB-5BF0-4EF2-9376-9B0E0019C3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5232" y="2021483"/>
            <a:ext cx="1721536" cy="1745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256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5B8B1E6-6AED-4525-94A3-2462DAD14618}"/>
              </a:ext>
            </a:extLst>
          </p:cNvPr>
          <p:cNvSpPr txBox="1"/>
          <p:nvPr/>
        </p:nvSpPr>
        <p:spPr>
          <a:xfrm>
            <a:off x="3601329" y="2926079"/>
            <a:ext cx="52331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TC: TÔM, CUA, CÁ</a:t>
            </a:r>
          </a:p>
        </p:txBody>
      </p:sp>
    </p:spTree>
    <p:extLst>
      <p:ext uri="{BB962C8B-B14F-4D97-AF65-F5344CB8AC3E}">
        <p14:creationId xmlns:p14="http://schemas.microsoft.com/office/powerpoint/2010/main" val="948711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B22C9AA-9156-484F-AFF5-6F43F456DB07}"/>
              </a:ext>
            </a:extLst>
          </p:cNvPr>
          <p:cNvSpPr txBox="1"/>
          <p:nvPr/>
        </p:nvSpPr>
        <p:spPr>
          <a:xfrm>
            <a:off x="4084320" y="1097279"/>
            <a:ext cx="40233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CUA</a:t>
            </a:r>
          </a:p>
          <a:p>
            <a:pPr algn="ctr"/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Con cua tám cẳng</a:t>
            </a:r>
          </a:p>
          <a:p>
            <a:pPr algn="ctr"/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Nghêng ngang hai càng</a:t>
            </a:r>
          </a:p>
          <a:p>
            <a:pPr algn="ctr"/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Đeo chiếc yếm trắng</a:t>
            </a:r>
          </a:p>
          <a:p>
            <a:pPr algn="ctr"/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Dạo chơi đồng làng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F7E3E97-9075-4BD0-A749-D099853DEC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1329" y="3036271"/>
            <a:ext cx="5244903" cy="2928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319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3DE86FD-62D1-4BB8-90AC-9DAAEE6791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8277" y="2630658"/>
            <a:ext cx="4501661" cy="263933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97048DA-EF6F-42F9-8CBC-CA6D7AE205E6}"/>
              </a:ext>
            </a:extLst>
          </p:cNvPr>
          <p:cNvSpPr txBox="1"/>
          <p:nvPr/>
        </p:nvSpPr>
        <p:spPr>
          <a:xfrm>
            <a:off x="3756073" y="1588008"/>
            <a:ext cx="50784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Cô vừa đọc bài thơ có tên là gì?</a:t>
            </a:r>
          </a:p>
        </p:txBody>
      </p:sp>
    </p:spTree>
    <p:extLst>
      <p:ext uri="{BB962C8B-B14F-4D97-AF65-F5344CB8AC3E}">
        <p14:creationId xmlns:p14="http://schemas.microsoft.com/office/powerpoint/2010/main" val="3714676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2A5740F-3F11-4188-B0B9-CE771E2812C5}"/>
              </a:ext>
            </a:extLst>
          </p:cNvPr>
          <p:cNvSpPr txBox="1"/>
          <p:nvPr/>
        </p:nvSpPr>
        <p:spPr>
          <a:xfrm>
            <a:off x="3530991" y="1336432"/>
            <a:ext cx="49518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cua có mấy cẳng, mấy càng hả các con?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5104336-5660-44E9-B1C6-0F2ED26B94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4209" y="2757268"/>
            <a:ext cx="4586068" cy="2602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193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442624F-EA36-4C3E-A953-77370148B004}"/>
              </a:ext>
            </a:extLst>
          </p:cNvPr>
          <p:cNvSpPr txBox="1"/>
          <p:nvPr/>
        </p:nvSpPr>
        <p:spPr>
          <a:xfrm>
            <a:off x="3587262" y="1052811"/>
            <a:ext cx="47548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cua đeo chiếc yếm màu gì và đi dạo ở đâu nhỉ?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B0E9EDA-273F-4415-AA14-A8E378D019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4892" y="2433711"/>
            <a:ext cx="6288259" cy="3469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9605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CE80A50-8567-4D79-BB57-AB609DF5F56C}"/>
              </a:ext>
            </a:extLst>
          </p:cNvPr>
          <p:cNvSpPr txBox="1"/>
          <p:nvPr/>
        </p:nvSpPr>
        <p:spPr>
          <a:xfrm>
            <a:off x="3123029" y="2785403"/>
            <a:ext cx="60491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 trân thành cảm ơn!</a:t>
            </a:r>
          </a:p>
        </p:txBody>
      </p:sp>
    </p:spTree>
    <p:extLst>
      <p:ext uri="{BB962C8B-B14F-4D97-AF65-F5344CB8AC3E}">
        <p14:creationId xmlns:p14="http://schemas.microsoft.com/office/powerpoint/2010/main" val="31616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95</Words>
  <Application>Microsoft Office PowerPoint</Application>
  <PresentationFormat>Widescreen</PresentationFormat>
  <Paragraphs>22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2022-01-08T14:51:43Z</dcterms:created>
  <dcterms:modified xsi:type="dcterms:W3CDTF">2022-01-08T15:14:53Z</dcterms:modified>
</cp:coreProperties>
</file>