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64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7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0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0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8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8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673A2-D4CB-499C-AAE1-5AF7D0601D1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0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3500" y="134593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GIANG BIÊN</a:t>
            </a:r>
            <a:endParaRPr 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7300" y="2571751"/>
            <a:ext cx="69342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HOẠT ĐỘNG: ÂM NHẠC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ĐỀ TÀI: Nghe hát “ Cô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giáo”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VĐTN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“Kéo cưa lừa xẻ”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Lứa tuổi: 24-36 tháng</a:t>
            </a: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93434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LĨNH VỰC PHÁT TRIỂN THẨM MỸ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551" y="842479"/>
            <a:ext cx="1238250" cy="105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xem tranh ảnh của cô và các bạn trong lớp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-  Trò chuyện cùng trẻ </a:t>
            </a:r>
          </a:p>
          <a:p>
            <a:pPr algn="ctr"/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57400" y="101977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Pháp,hình thức tổ chức</a:t>
            </a:r>
            <a:br>
              <a:rPr lang="vi-VN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HĐ1: Nghe hát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‘‘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’’.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Lần 1: Cô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 kết hợp với nhạc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hỏi trẻ tên bài hát.</a:t>
            </a:r>
          </a:p>
          <a:p>
            <a:pPr>
              <a:defRPr/>
            </a:pP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+ Cô nhắc lại tên bài hát tên tác giả.</a:t>
            </a:r>
          </a:p>
          <a:p>
            <a:pPr>
              <a:defRPr/>
            </a:pP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- Lần 2: Cô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trẻ nghe hát qua đĩa CD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4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19431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VĐTN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“Kéo cưa lừa xẻ”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62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1943100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Kết thúc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Cô động viên khen ngợi trẻ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102</Words>
  <Application>Microsoft Office PowerPoint</Application>
  <PresentationFormat>On-screen Show (16:9)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TB-MPC</cp:lastModifiedBy>
  <cp:revision>12</cp:revision>
  <dcterms:created xsi:type="dcterms:W3CDTF">2022-09-30T00:54:41Z</dcterms:created>
  <dcterms:modified xsi:type="dcterms:W3CDTF">2022-11-19T15:29:06Z</dcterms:modified>
</cp:coreProperties>
</file>