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7" r:id="rId3"/>
  </p:sldMasterIdLst>
  <p:notesMasterIdLst>
    <p:notesMasterId r:id="rId23"/>
  </p:notesMasterIdLst>
  <p:sldIdLst>
    <p:sldId id="261" r:id="rId4"/>
    <p:sldId id="257" r:id="rId5"/>
    <p:sldId id="274" r:id="rId6"/>
    <p:sldId id="269" r:id="rId7"/>
    <p:sldId id="270" r:id="rId8"/>
    <p:sldId id="262" r:id="rId9"/>
    <p:sldId id="278" r:id="rId10"/>
    <p:sldId id="265" r:id="rId11"/>
    <p:sldId id="272" r:id="rId12"/>
    <p:sldId id="279" r:id="rId13"/>
    <p:sldId id="280" r:id="rId14"/>
    <p:sldId id="266" r:id="rId15"/>
    <p:sldId id="275" r:id="rId16"/>
    <p:sldId id="277" r:id="rId17"/>
    <p:sldId id="276" r:id="rId18"/>
    <p:sldId id="291" r:id="rId19"/>
    <p:sldId id="285" r:id="rId20"/>
    <p:sldId id="286" r:id="rId21"/>
    <p:sldId id="290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DE891-C8A6-4F76-8DEE-CBF2274C84E4}" v="19" dt="2021-12-16T08:00:20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/>
    <p:restoredTop sz="93406"/>
  </p:normalViewPr>
  <p:slideViewPr>
    <p:cSldViewPr showGuides="1">
      <p:cViewPr varScale="1">
        <p:scale>
          <a:sx n="63" d="100"/>
          <a:sy n="63" d="100"/>
        </p:scale>
        <p:origin x="13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766053-B560-410D-B7D2-16F4BA7DDB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5" name="Freeform 4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0" b="0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5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0" b="0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6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0" b="0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0" b="0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0" b="0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0" b="0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0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0" b="0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0" b="0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Rectangle 12"/>
            <p:cNvSpPr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 eaLnBrk="1" hangingPunct="1"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4114" name="Rectangle 13"/>
            <p:cNvSpPr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 eaLnBrk="1" hangingPunct="1"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38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18" name="Freeform 1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0" b="0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1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0" b="0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21" name="Freeform 20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0" b="0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9AD2DA-1609-4833-B3EC-89A557520D4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AC8062-33F5-4C64-AB79-9950ACDD9C5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AC8062-33F5-4C64-AB79-9950ACDD9C5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AC8062-33F5-4C64-AB79-9950ACDD9C5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AC8062-33F5-4C64-AB79-9950ACDD9C5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53" name="Freeform 4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0" b="0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5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0" b="0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6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0" b="0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0" b="0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0" b="0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0" b="0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0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0" b="0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0" b="0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Rectangle 12"/>
            <p:cNvSpPr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162" name="Rectangle 13"/>
            <p:cNvSpPr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6" name="Freeform 1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0" b="0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1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0" b="0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9" name="Freeform 20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0" b="0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60D7F4-F7B9-476C-B842-4272CD317B7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485F2E-0DA6-437D-9B62-7D8D0F349EC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485F2E-0DA6-437D-9B62-7D8D0F349EC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485F2E-0DA6-437D-9B62-7D8D0F349EC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485F2E-0DA6-437D-9B62-7D8D0F349EC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AC8062-33F5-4C64-AB79-9950ACDD9C5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485F2E-0DA6-437D-9B62-7D8D0F349EC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485F2E-0DA6-437D-9B62-7D8D0F349EC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485F2E-0DA6-437D-9B62-7D8D0F349EC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485F2E-0DA6-437D-9B62-7D8D0F349EC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485F2E-0DA6-437D-9B62-7D8D0F349EC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485F2E-0DA6-437D-9B62-7D8D0F349EC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485F2E-0DA6-437D-9B62-7D8D0F349EC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DE8075-E1E7-43B5-9478-4AB23C1C1A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DE8075-E1E7-43B5-9478-4AB23C1C1A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AC8062-33F5-4C64-AB79-9950ACDD9C5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DE8075-E1E7-43B5-9478-4AB23C1C1A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DE8075-E1E7-43B5-9478-4AB23C1C1A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DE8075-E1E7-43B5-9478-4AB23C1C1A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DE8075-E1E7-43B5-9478-4AB23C1C1A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DE8075-E1E7-43B5-9478-4AB23C1C1A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DE8075-E1E7-43B5-9478-4AB23C1C1A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DE8075-E1E7-43B5-9478-4AB23C1C1A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DE8075-E1E7-43B5-9478-4AB23C1C1A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DE8075-E1E7-43B5-9478-4AB23C1C1A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AC8062-33F5-4C64-AB79-9950ACDD9C5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AC8062-33F5-4C64-AB79-9950ACDD9C5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AC8062-33F5-4C64-AB79-9950ACDD9C5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AC8062-33F5-4C64-AB79-9950ACDD9C5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AC8062-33F5-4C64-AB79-9950ACDD9C5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AC8062-33F5-4C64-AB79-9950ACDD9C5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27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0" b="0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0" b="0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0" b="0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0" b="0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0" b="0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0" b="0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0" b="0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0" b="0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 eaLnBrk="1" hangingPunct="1"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042" name="Rectangle 13"/>
            <p:cNvSpPr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 eaLnBrk="1" hangingPunct="1">
                <a:buNone/>
              </a:pPr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2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6" name="Freeform 1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0" b="0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0" b="0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9" name="Freeform 20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0" b="0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AC8062-33F5-4C64-AB79-9950ACDD9C5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" grpId="0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27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7" name="Freeform 4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0" b="0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0" b="0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6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0" b="0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0" b="0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0" b="0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0" b="0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0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0" b="0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0" b="0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Rectangle 12"/>
            <p:cNvSpPr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66" name="Rectangle 13"/>
            <p:cNvSpPr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38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0" name="Freeform 1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0" b="0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0" b="0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3" name="Freeform 20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0" b="0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485F2E-0DA6-437D-9B62-7D8D0F349EC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" grpId="0"/>
      <p:bldP spid="104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DE8075-E1E7-43B5-9478-4AB23C1C1A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GIF"/><Relationship Id="rId12" Type="http://schemas.openxmlformats.org/officeDocument/2006/relationships/image" Target="../media/image7.GIF"/><Relationship Id="rId2" Type="http://schemas.openxmlformats.org/officeDocument/2006/relationships/audio" Target="file:///D:\USERS\KIM%20NGOC\BG%20Dientu\Lop%203T\Convatnuoi%20GD\dan%20ga%20con%20long%20vang.mp3" TargetMode="External"/><Relationship Id="rId1" Type="http://schemas.microsoft.com/office/2007/relationships/media" Target="file:///D:\USERS\KIM%20NGOC\BG%20Dientu\Lop%203T\Convatnuoi%20GD\dan%20ga%20con%20long%20vang.mp3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image" Target="../media/image5.GIF"/><Relationship Id="rId4" Type="http://schemas.openxmlformats.org/officeDocument/2006/relationships/audio" Target="../media/audio1.wav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vi.wikipedia.org/wiki/T%E1%BA%ADp_tin:Gallus_gallus_-Kaziranga_National_Park,_Assam,_India-8.jpg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.GIF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4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905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5" descr="CAN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56138"/>
            <a:ext cx="2286000" cy="2201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5" name="Rectangle 13"/>
          <p:cNvSpPr/>
          <p:nvPr/>
        </p:nvSpPr>
        <p:spPr>
          <a:xfrm>
            <a:off x="1058863" y="2701925"/>
            <a:ext cx="6934200" cy="1219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  <a:endParaRPr lang="vi-VN" altLang="x-none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581400"/>
            <a:ext cx="85344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endParaRPr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i:Những con g</a:t>
            </a:r>
            <a:r>
              <a:rPr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dễ thương</a:t>
            </a:r>
          </a:p>
          <a:p>
            <a:pPr algn="ctr"/>
            <a:r>
              <a:rPr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tuổi:24-36</a:t>
            </a:r>
            <a:r>
              <a:rPr sz="3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viên:Nguyễn Minh Yến</a:t>
            </a:r>
            <a:endParaRPr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dan ga con long va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14800" y="6172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16" descr="fluffychick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5905500"/>
            <a:ext cx="95250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Picture 17" descr="tori_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8800" y="5562600"/>
            <a:ext cx="22098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5" name="Text Box 21"/>
          <p:cNvSpPr txBox="1"/>
          <p:nvPr/>
        </p:nvSpPr>
        <p:spPr>
          <a:xfrm>
            <a:off x="823913" y="212725"/>
            <a:ext cx="7405687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Phòng giáo dục và đào tạo quận Long Biên</a:t>
            </a:r>
          </a:p>
          <a:p>
            <a:pPr algn="ctr"/>
            <a:r>
              <a:rPr sz="2400" b="1" dirty="0">
                <a:latin typeface="Arial" panose="020B0604020202020204" pitchFamily="34" charset="0"/>
              </a:rPr>
              <a:t>Trường mầm non Giang Biên</a:t>
            </a:r>
          </a:p>
        </p:txBody>
      </p:sp>
      <p:pic>
        <p:nvPicPr>
          <p:cNvPr id="13" name="Picture 5" descr="CANH">
            <a:extLst>
              <a:ext uri="{FF2B5EF4-FFF2-40B4-BE49-F238E27FC236}">
                <a16:creationId xmlns:a16="http://schemas.microsoft.com/office/drawing/2014/main" id="{4FCA0285-0F62-4037-BBB0-99974204D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4808538"/>
            <a:ext cx="2286000" cy="2201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 descr="CANH">
            <a:extLst>
              <a:ext uri="{FF2B5EF4-FFF2-40B4-BE49-F238E27FC236}">
                <a16:creationId xmlns:a16="http://schemas.microsoft.com/office/drawing/2014/main" id="{A12F8676-9EF8-470E-AA10-0B6E485A7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1510" y="4783138"/>
            <a:ext cx="2286000" cy="2201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87C854-980D-42E9-91CF-F991BF4978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95" y="1183101"/>
            <a:ext cx="1409409" cy="1478724"/>
          </a:xfrm>
          <a:prstGeom prst="rect">
            <a:avLst/>
          </a:prstGeom>
        </p:spPr>
      </p:pic>
      <p:pic>
        <p:nvPicPr>
          <p:cNvPr id="20" name="Picture 7" descr="5">
            <a:extLst>
              <a:ext uri="{FF2B5EF4-FFF2-40B4-BE49-F238E27FC236}">
                <a16:creationId xmlns:a16="http://schemas.microsoft.com/office/drawing/2014/main" id="{06C46BA0-8DD1-45D7-9F53-4F0A2BD49A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135325">
            <a:off x="7315199" y="-302041"/>
            <a:ext cx="2009775" cy="265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7" descr="5">
            <a:extLst>
              <a:ext uri="{FF2B5EF4-FFF2-40B4-BE49-F238E27FC236}">
                <a16:creationId xmlns:a16="http://schemas.microsoft.com/office/drawing/2014/main" id="{AC3BF562-D804-4704-B0BC-BF3D95D49A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135325">
            <a:off x="-324485" y="-211806"/>
            <a:ext cx="2009775" cy="265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mph" presetSubtype="2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" presetClass="emph" presetSubtype="2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0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0.00555 L -0.65417 0.01111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085" grpId="0"/>
      <p:bldP spid="3085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ga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563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09" name="Picture 5" descr="lu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10" name="Text Box 6"/>
          <p:cNvSpPr txBox="1"/>
          <p:nvPr/>
        </p:nvSpPr>
        <p:spPr>
          <a:xfrm>
            <a:off x="6248400" y="5867400"/>
            <a:ext cx="1371600" cy="830997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thóc</a:t>
            </a:r>
            <a:endParaRPr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8311" name="Text Box 7"/>
          <p:cNvSpPr txBox="1"/>
          <p:nvPr/>
        </p:nvSpPr>
        <p:spPr>
          <a:xfrm>
            <a:off x="457200" y="5943600"/>
            <a:ext cx="1371600" cy="701675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ạo</a:t>
            </a:r>
            <a:endParaRPr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5" name="Picture 7" descr="7 copy"/>
          <p:cNvPicPr>
            <a:picLocks noChangeAspect="1"/>
          </p:cNvPicPr>
          <p:nvPr/>
        </p:nvPicPr>
        <p:blipFill>
          <a:blip r:embed="rId2"/>
          <a:srcRect l="52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DSC00064_13135780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94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13" descr="Ba con gà rừng lông đỏ: Một trống (bên trái) và hai mái (bên phải) tại Vườn quốc gia Kaziranga, Assam, Ấn Độ">
            <a:hlinkClick r:id="rId3" tooltip="Ba con gà rừng lông đỏ: Một trống (bên trái) và hai mái (bên phải) tại Vườn quốc gia Kaziranga, Assam, Ấn Độ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0"/>
            <a:ext cx="2971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19" descr="ga%20r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657600"/>
            <a:ext cx="2819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21" descr="Pic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3657600"/>
            <a:ext cx="3200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23" descr="4479168666_603aee5a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57600"/>
            <a:ext cx="2819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25" descr="Những con gà cổ rắn.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0"/>
            <a:ext cx="2762250" cy="3295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Licovina_vit_thanh_dat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349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3" name="Picture 5" descr="450-300-cach-che-bien-thit-ga-ngon-ngay-tet-c5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5" name="Picture 7" descr="450-426-cach-lam-cac-mon-ngon-tu-thit-lon-cho-ngay-tet-798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44196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7" name="Rectangle 9"/>
          <p:cNvSpPr/>
          <p:nvPr/>
        </p:nvSpPr>
        <p:spPr>
          <a:xfrm>
            <a:off x="0" y="2971800"/>
            <a:ext cx="17526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Thịt gà luột</a:t>
            </a:r>
          </a:p>
        </p:txBody>
      </p:sp>
      <p:sp>
        <p:nvSpPr>
          <p:cNvPr id="78858" name="Rectangle 10"/>
          <p:cNvSpPr/>
          <p:nvPr/>
        </p:nvSpPr>
        <p:spPr>
          <a:xfrm>
            <a:off x="4648200" y="2819400"/>
            <a:ext cx="19812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Thịt gà quay</a:t>
            </a:r>
          </a:p>
        </p:txBody>
      </p:sp>
      <p:sp>
        <p:nvSpPr>
          <p:cNvPr id="78859" name="Rectangle 11"/>
          <p:cNvSpPr/>
          <p:nvPr/>
        </p:nvSpPr>
        <p:spPr>
          <a:xfrm>
            <a:off x="2286000" y="6324600"/>
            <a:ext cx="21336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Thịt gà nướng</a:t>
            </a:r>
          </a:p>
        </p:txBody>
      </p:sp>
      <p:pic>
        <p:nvPicPr>
          <p:cNvPr id="78860" name="Picture 12" descr="Yellow-Ginger-Chicken-R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657600"/>
            <a:ext cx="449580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61" name="Rectangle 13"/>
          <p:cNvSpPr/>
          <p:nvPr/>
        </p:nvSpPr>
        <p:spPr>
          <a:xfrm>
            <a:off x="6324600" y="3733800"/>
            <a:ext cx="28194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Thịt gà kho sà 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animBg="1"/>
      <p:bldP spid="78858" grpId="0" animBg="1"/>
      <p:bldP spid="78859" grpId="0" animBg="1"/>
      <p:bldP spid="788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ANd9GcQ2KbhCWGAdT94qczvrdQZZEsFA1dRVEtCgJ2N82WO144la7dD8z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3352800" cy="322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6" name="Picture 6" descr="c43a781ae270485d826a65eea373818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3657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7" name="Picture 7" descr="ANd9GcS2fy16966KE36ss9zX3IXXmrFBvfAuks_WDUgZpx5MPdUn4GK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581400"/>
            <a:ext cx="3657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34" name="Picture 14" descr="fluffychic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33438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35" name="Picture 15" descr="fluffychic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563" y="0"/>
            <a:ext cx="833437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36" name="Picture 16" descr="fluffychic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563" y="5181600"/>
            <a:ext cx="833437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37" name="Picture 17" descr="fluffychic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1600"/>
            <a:ext cx="833438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38" name="Picture 18" descr="ANd9GcR9LH74UJw0xHpC5kzdyn-HxyPmC2EwZYJUm5qx_dO9ZR8ScFYJqQ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276600"/>
            <a:ext cx="3352800" cy="3255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39" name="Rectangle 19"/>
          <p:cNvSpPr/>
          <p:nvPr/>
        </p:nvSpPr>
        <p:spPr>
          <a:xfrm>
            <a:off x="533400" y="6324600"/>
            <a:ext cx="3810000" cy="838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Thịt gà hấp lá chanh</a:t>
            </a:r>
          </a:p>
        </p:txBody>
      </p:sp>
      <p:sp>
        <p:nvSpPr>
          <p:cNvPr id="81940" name="Rectangle 20"/>
          <p:cNvSpPr/>
          <p:nvPr/>
        </p:nvSpPr>
        <p:spPr>
          <a:xfrm>
            <a:off x="6248400" y="6324600"/>
            <a:ext cx="21336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Phở gà</a:t>
            </a:r>
          </a:p>
        </p:txBody>
      </p:sp>
      <p:sp>
        <p:nvSpPr>
          <p:cNvPr id="81941" name="Rectangle 21"/>
          <p:cNvSpPr/>
          <p:nvPr/>
        </p:nvSpPr>
        <p:spPr>
          <a:xfrm>
            <a:off x="6705600" y="2743200"/>
            <a:ext cx="24384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Thịt gà kho hành</a:t>
            </a:r>
          </a:p>
        </p:txBody>
      </p:sp>
      <p:sp>
        <p:nvSpPr>
          <p:cNvPr id="81942" name="Rectangle 22"/>
          <p:cNvSpPr/>
          <p:nvPr/>
        </p:nvSpPr>
        <p:spPr>
          <a:xfrm>
            <a:off x="0" y="2819400"/>
            <a:ext cx="24384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Thịt gà bóp gỏi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 animBg="1"/>
      <p:bldP spid="81940" grpId="0" animBg="1"/>
      <p:bldP spid="81941" grpId="0" animBg="1"/>
      <p:bldP spid="819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IMG_37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56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1" name="Picture 5" descr="1295177392-trung-luo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32004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2" name="Picture 6" descr="bongda_24h_78cab058a6bfa947ee167190700d129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7600"/>
            <a:ext cx="28956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3" name="Picture 7" descr="ANd9GcS6UR0i1JAHOpXN6D3wEyMdYLGKl0kM5Hscn5mwUnOd_yPV6Y3ql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657600"/>
            <a:ext cx="3200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5" name="Picture 9" descr="nhung-mon-ngon-tu-trung-3c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0"/>
            <a:ext cx="28194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6" name="Picture 10" descr="b3417cac9e71e49239970671f68dc4b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3657600"/>
            <a:ext cx="281940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7" name="Rectangle 11"/>
          <p:cNvSpPr/>
          <p:nvPr/>
        </p:nvSpPr>
        <p:spPr>
          <a:xfrm>
            <a:off x="0" y="6324600"/>
            <a:ext cx="28956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Bánh làm từ trứng</a:t>
            </a:r>
          </a:p>
        </p:txBody>
      </p:sp>
      <p:sp>
        <p:nvSpPr>
          <p:cNvPr id="80908" name="Rectangle 12"/>
          <p:cNvSpPr/>
          <p:nvPr/>
        </p:nvSpPr>
        <p:spPr>
          <a:xfrm>
            <a:off x="3657600" y="6324600"/>
            <a:ext cx="25146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Trứng gà ấp la</a:t>
            </a:r>
          </a:p>
        </p:txBody>
      </p:sp>
      <p:sp>
        <p:nvSpPr>
          <p:cNvPr id="80909" name="Rectangle 13"/>
          <p:cNvSpPr/>
          <p:nvPr/>
        </p:nvSpPr>
        <p:spPr>
          <a:xfrm>
            <a:off x="457200" y="3048000"/>
            <a:ext cx="23622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Trrứng gà chiên</a:t>
            </a:r>
          </a:p>
        </p:txBody>
      </p:sp>
      <p:sp>
        <p:nvSpPr>
          <p:cNvPr id="80910" name="Rectangle 14"/>
          <p:cNvSpPr/>
          <p:nvPr/>
        </p:nvSpPr>
        <p:spPr>
          <a:xfrm>
            <a:off x="6324600" y="6324600"/>
            <a:ext cx="25908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Trứng gà kho thịt</a:t>
            </a:r>
          </a:p>
        </p:txBody>
      </p:sp>
      <p:sp>
        <p:nvSpPr>
          <p:cNvPr id="80911" name="Rectangle 15"/>
          <p:cNvSpPr/>
          <p:nvPr/>
        </p:nvSpPr>
        <p:spPr>
          <a:xfrm>
            <a:off x="3048000" y="3048000"/>
            <a:ext cx="21336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Trứng gà luột</a:t>
            </a:r>
          </a:p>
        </p:txBody>
      </p:sp>
      <p:sp>
        <p:nvSpPr>
          <p:cNvPr id="80912" name="Rectangle 16"/>
          <p:cNvSpPr/>
          <p:nvPr/>
        </p:nvSpPr>
        <p:spPr>
          <a:xfrm>
            <a:off x="6324600" y="2971800"/>
            <a:ext cx="28194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Trứng gà nhồi thịt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80908" grpId="0" animBg="1"/>
      <p:bldP spid="80909" grpId="0" animBg="1"/>
      <p:bldP spid="80910" grpId="0" animBg="1"/>
      <p:bldP spid="80911" grpId="0" animBg="1"/>
      <p:bldP spid="809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/>
          <p:nvPr/>
        </p:nvSpPr>
        <p:spPr>
          <a:xfrm>
            <a:off x="304800" y="533400"/>
            <a:ext cx="8534400" cy="2286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800" b="1" dirty="0">
                <a:solidFill>
                  <a:srgbClr val="003399"/>
                </a:solidFill>
                <a:latin typeface="Arial" panose="020B0604020202020204" pitchFamily="34" charset="0"/>
              </a:rPr>
              <a:t>TRÒ CHƠI :</a:t>
            </a:r>
          </a:p>
          <a:p>
            <a:pPr algn="ctr"/>
            <a:r>
              <a:rPr sz="4800" b="1" dirty="0">
                <a:solidFill>
                  <a:srgbClr val="003399"/>
                </a:solidFill>
                <a:latin typeface="Arial" panose="020B0604020202020204" pitchFamily="34" charset="0"/>
              </a:rPr>
              <a:t> NGHE THẤU ĐOÁN TÀI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F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3" name="Rectangle 5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b="1" dirty="0">
                <a:latin typeface="Arial" panose="020B0604020202020204" pitchFamily="34" charset="0"/>
              </a:rPr>
              <a:t>Ô CỬA</a:t>
            </a:r>
          </a:p>
        </p:txBody>
      </p:sp>
      <p:sp>
        <p:nvSpPr>
          <p:cNvPr id="109574" name="Rectangle 6"/>
          <p:cNvSpPr/>
          <p:nvPr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b="1" dirty="0">
                <a:latin typeface="Arial" panose="020B0604020202020204" pitchFamily="34" charset="0"/>
              </a:rPr>
              <a:t>Ô CỬA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nimBg="1"/>
      <p:bldP spid="109573" grpId="1" animBg="1"/>
      <p:bldP spid="109574" grpId="0" animBg="1"/>
      <p:bldP spid="10957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597" name="Rectangle 5"/>
          <p:cNvSpPr/>
          <p:nvPr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b="1" dirty="0">
                <a:latin typeface="Arial" panose="020B0604020202020204" pitchFamily="34" charset="0"/>
              </a:rPr>
              <a:t>Ô CỬA</a:t>
            </a:r>
          </a:p>
        </p:txBody>
      </p:sp>
      <p:sp>
        <p:nvSpPr>
          <p:cNvPr id="110598" name="Rectangle 6"/>
          <p:cNvSpPr/>
          <p:nvPr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b="1" dirty="0">
                <a:latin typeface="Arial" panose="020B0604020202020204" pitchFamily="34" charset="0"/>
              </a:rPr>
              <a:t>Ô CỬA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/>
      <p:bldP spid="110597" grpId="1" animBg="1"/>
      <p:bldP spid="110598" grpId="0" animBg="1"/>
      <p:bldP spid="11059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4"/>
          <p:cNvSpPr>
            <a:spLocks noTextEdit="1"/>
          </p:cNvSpPr>
          <p:nvPr/>
        </p:nvSpPr>
        <p:spPr>
          <a:xfrm>
            <a:off x="949326" y="2136090"/>
            <a:ext cx="7543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tạm</a:t>
            </a:r>
            <a:r>
              <a:rPr lang="en-US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endParaRPr lang="en-US" sz="36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-76200" y="-129590"/>
            <a:ext cx="9144000" cy="6858000"/>
            <a:chOff x="0" y="-19"/>
            <a:chExt cx="5760" cy="4377"/>
          </a:xfrm>
        </p:grpSpPr>
        <p:pic>
          <p:nvPicPr>
            <p:cNvPr id="8" name="Picture 9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icture 10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11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12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WordArt 4"/>
          <p:cNvSpPr>
            <a:spLocks noTextEdit="1"/>
          </p:cNvSpPr>
          <p:nvPr/>
        </p:nvSpPr>
        <p:spPr>
          <a:xfrm>
            <a:off x="533400" y="2362200"/>
            <a:ext cx="7543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en-US" sz="36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304-1142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304-1142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fluffychic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85800"/>
            <a:ext cx="16002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7" descr="fluffychic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609600"/>
            <a:ext cx="15621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8" descr="fluffychic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495800"/>
            <a:ext cx="2133600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9" descr="fluffychic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4343400"/>
            <a:ext cx="1676400" cy="1866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6" name="Group 8"/>
          <p:cNvGrpSpPr/>
          <p:nvPr/>
        </p:nvGrpSpPr>
        <p:grpSpPr>
          <a:xfrm>
            <a:off x="-152400" y="-76199"/>
            <a:ext cx="9144000" cy="6858000"/>
            <a:chOff x="0" y="-19"/>
            <a:chExt cx="5760" cy="4377"/>
          </a:xfrm>
        </p:grpSpPr>
        <p:pic>
          <p:nvPicPr>
            <p:cNvPr id="2" name="Picture 9" descr="flower[1][1][1][1]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" name="Picture 10" descr="flower[1][1][1][1]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Picture 11" descr="flower[1][1][1][1]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7" name="Picture 12" descr="flower[1][1][1][1]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" name="Con Gà Trống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288" end="8335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5625" y="3222625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43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OS500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194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7" name="Picture 3" descr="OS500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0"/>
            <a:ext cx="29718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8" name="Picture 4" descr="pi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0"/>
            <a:ext cx="30480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0" name="Picture 6" descr="bo"/>
          <p:cNvPicPr>
            <a:picLocks noGrp="1" noChangeAspect="1"/>
          </p:cNvPicPr>
          <p:nvPr>
            <p:ph type="body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2971800" y="3200400"/>
            <a:ext cx="3124200" cy="3657600"/>
          </a:xfrm>
        </p:spPr>
      </p:pic>
      <p:sp>
        <p:nvSpPr>
          <p:cNvPr id="77832" name="Rectangle 8"/>
          <p:cNvSpPr/>
          <p:nvPr/>
        </p:nvSpPr>
        <p:spPr>
          <a:xfrm>
            <a:off x="914400" y="2743200"/>
            <a:ext cx="13716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solidFill>
                  <a:schemeClr val="hlink"/>
                </a:solidFill>
                <a:latin typeface="Arial" panose="020B0604020202020204" pitchFamily="34" charset="0"/>
              </a:rPr>
              <a:t>Con Mèo</a:t>
            </a:r>
          </a:p>
        </p:txBody>
      </p:sp>
      <p:sp>
        <p:nvSpPr>
          <p:cNvPr id="77833" name="Rectangle 9"/>
          <p:cNvSpPr/>
          <p:nvPr/>
        </p:nvSpPr>
        <p:spPr>
          <a:xfrm>
            <a:off x="4343400" y="251460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solidFill>
                  <a:schemeClr val="hlink"/>
                </a:solidFill>
                <a:latin typeface="Arial" panose="020B0604020202020204" pitchFamily="34" charset="0"/>
              </a:rPr>
              <a:t>Con Chó</a:t>
            </a:r>
          </a:p>
        </p:txBody>
      </p:sp>
      <p:sp>
        <p:nvSpPr>
          <p:cNvPr id="77834" name="Rectangle 10"/>
          <p:cNvSpPr/>
          <p:nvPr/>
        </p:nvSpPr>
        <p:spPr>
          <a:xfrm>
            <a:off x="6096000" y="2514600"/>
            <a:ext cx="11430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000" b="1" dirty="0">
                <a:solidFill>
                  <a:schemeClr val="hlink"/>
                </a:solidFill>
                <a:latin typeface="Arial" panose="020B0604020202020204" pitchFamily="34" charset="0"/>
              </a:rPr>
              <a:t>Con Heo</a:t>
            </a:r>
          </a:p>
        </p:txBody>
      </p:sp>
      <p:sp>
        <p:nvSpPr>
          <p:cNvPr id="77836" name="Rectangle 12"/>
          <p:cNvSpPr/>
          <p:nvPr/>
        </p:nvSpPr>
        <p:spPr>
          <a:xfrm>
            <a:off x="4800600" y="6324600"/>
            <a:ext cx="12192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solidFill>
                  <a:schemeClr val="hlink"/>
                </a:solidFill>
                <a:latin typeface="Arial" panose="020B0604020202020204" pitchFamily="34" charset="0"/>
              </a:rPr>
              <a:t>Con Bò</a:t>
            </a:r>
          </a:p>
        </p:txBody>
      </p:sp>
      <p:pic>
        <p:nvPicPr>
          <p:cNvPr id="3" name="Picture 2" descr="742672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3148013"/>
            <a:ext cx="2971800" cy="3709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39" name="Rectangle 15"/>
          <p:cNvSpPr/>
          <p:nvPr/>
        </p:nvSpPr>
        <p:spPr>
          <a:xfrm>
            <a:off x="8001000" y="6096000"/>
            <a:ext cx="1143000" cy="762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solidFill>
                  <a:schemeClr val="hlink"/>
                </a:solidFill>
                <a:latin typeface="Arial" panose="020B0604020202020204" pitchFamily="34" charset="0"/>
              </a:rPr>
              <a:t>Con Vịt</a:t>
            </a:r>
          </a:p>
        </p:txBody>
      </p:sp>
      <p:pic>
        <p:nvPicPr>
          <p:cNvPr id="10" name="Picture 4" descr="F9"/>
          <p:cNvPicPr>
            <a:picLocks noChangeAspect="1"/>
          </p:cNvPicPr>
          <p:nvPr/>
        </p:nvPicPr>
        <p:blipFill>
          <a:blip r:embed="rId9"/>
          <a:srcRect l="23810" t="18889" r="26190" b="3333"/>
          <a:stretch>
            <a:fillRect/>
          </a:stretch>
        </p:blipFill>
        <p:spPr>
          <a:xfrm>
            <a:off x="0" y="3200400"/>
            <a:ext cx="3006725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41" name="Rectangle 17"/>
          <p:cNvSpPr/>
          <p:nvPr/>
        </p:nvSpPr>
        <p:spPr>
          <a:xfrm>
            <a:off x="0" y="6172200"/>
            <a:ext cx="1295400" cy="685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solidFill>
                  <a:schemeClr val="hlink"/>
                </a:solidFill>
                <a:latin typeface="Arial" panose="020B0604020202020204" pitchFamily="34" charset="0"/>
              </a:rPr>
              <a:t>Con Gà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 Effect - Rooster Crow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2" grpId="0" animBg="1"/>
      <p:bldP spid="77833" grpId="0" animBg="1"/>
      <p:bldP spid="77834" grpId="0" animBg="1"/>
      <p:bldP spid="77836" grpId="0" animBg="1"/>
      <p:bldP spid="77839" grpId="0" animBg="1"/>
      <p:bldP spid="778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 Box 5"/>
          <p:cNvSpPr txBox="1"/>
          <p:nvPr/>
        </p:nvSpPr>
        <p:spPr>
          <a:xfrm>
            <a:off x="4973638" y="5355273"/>
            <a:ext cx="46482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gà trống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5" name="Oval 5"/>
          <p:cNvSpPr/>
          <p:nvPr/>
        </p:nvSpPr>
        <p:spPr>
          <a:xfrm>
            <a:off x="1752600" y="990600"/>
            <a:ext cx="2057400" cy="2362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0246" name="AutoShape 6"/>
          <p:cNvSpPr/>
          <p:nvPr/>
        </p:nvSpPr>
        <p:spPr>
          <a:xfrm>
            <a:off x="3581400" y="990600"/>
            <a:ext cx="19812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400" b="1" dirty="0">
                <a:solidFill>
                  <a:srgbClr val="003399"/>
                </a:solidFill>
                <a:latin typeface="VNI-Times" pitchFamily="2" charset="0"/>
              </a:rPr>
              <a:t> </a:t>
            </a:r>
            <a:r>
              <a:rPr lang="en-US" sz="2400" b="1" dirty="0">
                <a:solidFill>
                  <a:srgbClr val="003399"/>
                </a:solidFill>
                <a:latin typeface="VNI-Times" pitchFamily="2" charset="0"/>
              </a:rPr>
              <a:t>đầu gà</a:t>
            </a:r>
          </a:p>
        </p:txBody>
      </p:sp>
      <p:sp>
        <p:nvSpPr>
          <p:cNvPr id="10248" name="Oval 8"/>
          <p:cNvSpPr/>
          <p:nvPr/>
        </p:nvSpPr>
        <p:spPr>
          <a:xfrm>
            <a:off x="2895600" y="3124200"/>
            <a:ext cx="2362200" cy="3429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1271" name="AutoShape 9"/>
          <p:cNvSpPr/>
          <p:nvPr/>
        </p:nvSpPr>
        <p:spPr>
          <a:xfrm rot="10150195">
            <a:off x="685800" y="5029200"/>
            <a:ext cx="1676400" cy="1295400"/>
          </a:xfrm>
          <a:prstGeom prst="wedgeEllipseCallout">
            <a:avLst>
              <a:gd name="adj1" fmla="val -94227"/>
              <a:gd name="adj2" fmla="val 5708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1272" name="Text Box 10"/>
          <p:cNvSpPr txBox="1"/>
          <p:nvPr/>
        </p:nvSpPr>
        <p:spPr>
          <a:xfrm>
            <a:off x="974725" y="53705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838200" y="5486400"/>
            <a:ext cx="1276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latin typeface="Times New Roman" panose="02020603050405020304" pitchFamily="18" charset="0"/>
              </a:rPr>
              <a:t>Mình gà</a:t>
            </a:r>
          </a:p>
        </p:txBody>
      </p:sp>
      <p:sp>
        <p:nvSpPr>
          <p:cNvPr id="10252" name="Oval 12"/>
          <p:cNvSpPr/>
          <p:nvPr/>
        </p:nvSpPr>
        <p:spPr>
          <a:xfrm>
            <a:off x="4724400" y="1219200"/>
            <a:ext cx="2514600" cy="2895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0253" name="AutoShape 13"/>
          <p:cNvSpPr/>
          <p:nvPr/>
        </p:nvSpPr>
        <p:spPr>
          <a:xfrm>
            <a:off x="7239000" y="2133600"/>
            <a:ext cx="1905000" cy="838200"/>
          </a:xfrm>
          <a:prstGeom prst="wedgeEllipseCallout">
            <a:avLst>
              <a:gd name="adj1" fmla="val -57667"/>
              <a:gd name="adj2" fmla="val 6212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0254" name="Text Box 14"/>
          <p:cNvSpPr txBox="1"/>
          <p:nvPr/>
        </p:nvSpPr>
        <p:spPr>
          <a:xfrm>
            <a:off x="7527925" y="2297113"/>
            <a:ext cx="12350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latin typeface="Arial" panose="020B0604020202020204" pitchFamily="34" charset="0"/>
              </a:rPr>
              <a:t>Đuôi gà</a:t>
            </a:r>
          </a:p>
        </p:txBody>
      </p:sp>
      <p:sp>
        <p:nvSpPr>
          <p:cNvPr id="10255" name="AutoShape 15"/>
          <p:cNvSpPr/>
          <p:nvPr/>
        </p:nvSpPr>
        <p:spPr>
          <a:xfrm>
            <a:off x="1143000" y="457200"/>
            <a:ext cx="1219200" cy="609600"/>
          </a:xfrm>
          <a:prstGeom prst="borderCallout1">
            <a:avLst>
              <a:gd name="adj1" fmla="val 18750"/>
              <a:gd name="adj2" fmla="val 106250"/>
              <a:gd name="adj3" fmla="val 188542"/>
              <a:gd name="adj4" fmla="val 143750"/>
            </a:avLst>
          </a:prstGeom>
          <a:solidFill>
            <a:srgbClr val="FFFF00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0256" name="Text Box 16"/>
          <p:cNvSpPr txBox="1"/>
          <p:nvPr/>
        </p:nvSpPr>
        <p:spPr>
          <a:xfrm>
            <a:off x="1143000" y="533400"/>
            <a:ext cx="11572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latin typeface="Times New Roman" panose="02020603050405020304" pitchFamily="18" charset="0"/>
              </a:rPr>
              <a:t>Mào gà</a:t>
            </a:r>
          </a:p>
        </p:txBody>
      </p:sp>
      <p:sp>
        <p:nvSpPr>
          <p:cNvPr id="11279" name="AutoShape 17"/>
          <p:cNvSpPr/>
          <p:nvPr/>
        </p:nvSpPr>
        <p:spPr>
          <a:xfrm rot="10800000">
            <a:off x="304800" y="1600200"/>
            <a:ext cx="1371600" cy="838200"/>
          </a:xfrm>
          <a:prstGeom prst="wedgeEllipseCallout">
            <a:avLst>
              <a:gd name="adj1" fmla="val -138889"/>
              <a:gd name="adj2" fmla="val 9088"/>
            </a:avLst>
          </a:prstGeom>
          <a:solidFill>
            <a:srgbClr val="FFFF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0258" name="Text Box 18"/>
          <p:cNvSpPr txBox="1"/>
          <p:nvPr/>
        </p:nvSpPr>
        <p:spPr>
          <a:xfrm>
            <a:off x="457200" y="1752600"/>
            <a:ext cx="1149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Mắt gà</a:t>
            </a:r>
          </a:p>
        </p:txBody>
      </p:sp>
      <p:sp>
        <p:nvSpPr>
          <p:cNvPr id="11281" name="AutoShape 19"/>
          <p:cNvSpPr/>
          <p:nvPr/>
        </p:nvSpPr>
        <p:spPr>
          <a:xfrm rot="10800000">
            <a:off x="304800" y="2743200"/>
            <a:ext cx="1219200" cy="762000"/>
          </a:xfrm>
          <a:prstGeom prst="wedgeRectCallout">
            <a:avLst>
              <a:gd name="adj1" fmla="val -138153"/>
              <a:gd name="adj2" fmla="val 136454"/>
            </a:avLst>
          </a:prstGeom>
          <a:solidFill>
            <a:srgbClr val="FFFF0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0260" name="Text Box 20"/>
          <p:cNvSpPr txBox="1"/>
          <p:nvPr/>
        </p:nvSpPr>
        <p:spPr>
          <a:xfrm>
            <a:off x="365125" y="2782888"/>
            <a:ext cx="10636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Mỏ gà</a:t>
            </a:r>
          </a:p>
        </p:txBody>
      </p:sp>
      <p:sp>
        <p:nvSpPr>
          <p:cNvPr id="11283" name="AutoShape 21"/>
          <p:cNvSpPr/>
          <p:nvPr/>
        </p:nvSpPr>
        <p:spPr>
          <a:xfrm rot="10800000">
            <a:off x="2133600" y="5867400"/>
            <a:ext cx="1295400" cy="990600"/>
          </a:xfrm>
          <a:prstGeom prst="wedgeEllipseCallout">
            <a:avLst>
              <a:gd name="adj1" fmla="val -89097"/>
              <a:gd name="adj2" fmla="val 53361"/>
            </a:avLst>
          </a:prstGeom>
          <a:solidFill>
            <a:srgbClr val="0000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0262" name="Text Box 22"/>
          <p:cNvSpPr txBox="1"/>
          <p:nvPr/>
        </p:nvSpPr>
        <p:spPr>
          <a:xfrm>
            <a:off x="2209800" y="6172200"/>
            <a:ext cx="11874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solidFill>
                  <a:schemeClr val="hlink"/>
                </a:solidFill>
                <a:latin typeface="Arial" panose="020B0604020202020204" pitchFamily="34" charset="0"/>
              </a:rPr>
              <a:t>Chân gà</a:t>
            </a:r>
          </a:p>
        </p:txBody>
      </p:sp>
      <p:sp>
        <p:nvSpPr>
          <p:cNvPr id="11285" name="AutoShape 23"/>
          <p:cNvSpPr/>
          <p:nvPr/>
        </p:nvSpPr>
        <p:spPr>
          <a:xfrm rot="5400000">
            <a:off x="5905500" y="4533900"/>
            <a:ext cx="609600" cy="1447800"/>
          </a:xfrm>
          <a:prstGeom prst="wedgeRoundRectCallout">
            <a:avLst>
              <a:gd name="adj1" fmla="val -110417"/>
              <a:gd name="adj2" fmla="val 109537"/>
              <a:gd name="adj3" fmla="val 16667"/>
            </a:avLst>
          </a:prstGeom>
          <a:solidFill>
            <a:srgbClr val="0000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0264" name="Text Box 24"/>
          <p:cNvSpPr txBox="1"/>
          <p:nvPr/>
        </p:nvSpPr>
        <p:spPr>
          <a:xfrm>
            <a:off x="5486400" y="4953000"/>
            <a:ext cx="13858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chemeClr val="hlink"/>
                </a:solidFill>
                <a:latin typeface="Arial" panose="020B0604020202020204" pitchFamily="34" charset="0"/>
              </a:rPr>
              <a:t>Cánh gà</a:t>
            </a:r>
          </a:p>
        </p:txBody>
      </p:sp>
      <p:sp>
        <p:nvSpPr>
          <p:cNvPr id="10265" name="AutoShape 25"/>
          <p:cNvSpPr/>
          <p:nvPr/>
        </p:nvSpPr>
        <p:spPr>
          <a:xfrm>
            <a:off x="7086600" y="533400"/>
            <a:ext cx="1828800" cy="1295400"/>
          </a:xfrm>
          <a:prstGeom prst="cloudCallout">
            <a:avLst>
              <a:gd name="adj1" fmla="val -98440"/>
              <a:gd name="adj2" fmla="val 69977"/>
            </a:avLst>
          </a:pr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0266" name="Text Box 26"/>
          <p:cNvSpPr txBox="1"/>
          <p:nvPr/>
        </p:nvSpPr>
        <p:spPr>
          <a:xfrm>
            <a:off x="7299325" y="877888"/>
            <a:ext cx="13001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Đuôi gà</a:t>
            </a:r>
          </a:p>
        </p:txBody>
      </p:sp>
    </p:spTree>
  </p:cSld>
  <p:clrMapOvr>
    <a:masterClrMapping/>
  </p:clrMapOvr>
  <p:transition spd="slow">
    <p:dissolve/>
    <p:sndAc>
      <p:stSnd>
        <p:snd r:embed="rId2" name="Sound Effect - Rooster Crow 0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 Effect - Rooster Crow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" presetClass="exit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" presetClass="exit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4" presetClass="exit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3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8" dur="20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20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3" dur="20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8" dur="20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00"/>
                            </p:stCondLst>
                            <p:childTnLst>
                              <p:par>
                                <p:cTn id="17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000"/>
                            </p:stCondLst>
                            <p:childTnLst>
                              <p:par>
                                <p:cTn id="18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00"/>
                            </p:stCondLst>
                            <p:childTnLst>
                              <p:par>
                                <p:cTn id="18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500"/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500"/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5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9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4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00"/>
                            </p:stCondLst>
                            <p:childTnLst>
                              <p:par>
                                <p:cTn id="24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47" dur="500"/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1" dur="500"/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00"/>
                            </p:stCondLst>
                            <p:childTnLst>
                              <p:par>
                                <p:cTn id="25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4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4" dur="2000"/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4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2" dur="2000"/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000"/>
                            </p:stCondLst>
                            <p:childTnLst>
                              <p:par>
                                <p:cTn id="301" presetID="4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0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" presetClass="exit" presetSubtype="16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1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"/>
                            </p:stCondLst>
                            <p:childTnLst>
                              <p:par>
                                <p:cTn id="317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18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2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26" dur="500"/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000"/>
                            </p:stCondLst>
                            <p:childTnLst>
                              <p:par>
                                <p:cTn id="329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30" dur="500"/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3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37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8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500"/>
                            </p:stCondLst>
                            <p:childTnLst>
                              <p:par>
                                <p:cTn id="341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2" dur="500"/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4" presetClass="exit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6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500"/>
                            </p:stCondLst>
                            <p:childTnLst>
                              <p:par>
                                <p:cTn id="349" presetID="4" presetClass="exit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0" dur="500"/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000"/>
                            </p:stCondLst>
                            <p:childTnLst>
                              <p:par>
                                <p:cTn id="35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0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000"/>
                            </p:stCondLst>
                            <p:childTnLst>
                              <p:par>
                                <p:cTn id="362" presetID="1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6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8" dur="5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3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8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3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8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2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00"/>
                            </p:stCondLst>
                            <p:childTnLst>
                              <p:par>
                                <p:cTn id="39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6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500"/>
                            </p:stCondLst>
                            <p:childTnLst>
                              <p:par>
                                <p:cTn id="40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4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4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9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4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8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3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8" presetClass="exit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500"/>
                            </p:stCondLst>
                            <p:childTnLst>
                              <p:par>
                                <p:cTn id="440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4" presetID="8" presetClass="exit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5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9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2000"/>
                            </p:stCondLst>
                            <p:childTnLst>
                              <p:par>
                                <p:cTn id="452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3" dur="5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500"/>
                            </p:stCondLst>
                            <p:childTnLst>
                              <p:par>
                                <p:cTn id="456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3000"/>
                            </p:stCondLst>
                            <p:childTnLst>
                              <p:par>
                                <p:cTn id="460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2000"/>
                            </p:stCondLst>
                            <p:childTnLst>
                              <p:par>
                                <p:cTn id="469" presetID="21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2500"/>
                            </p:stCondLst>
                            <p:childTnLst>
                              <p:par>
                                <p:cTn id="47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5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0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5" dur="2000"/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0" dur="2000"/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4" dur="500"/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500"/>
                            </p:stCondLst>
                            <p:childTnLst>
                              <p:par>
                                <p:cTn id="49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5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000"/>
                            </p:stCondLst>
                            <p:childTnLst>
                              <p:par>
                                <p:cTn id="50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4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5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500"/>
                            </p:stCondLst>
                            <p:childTnLst>
                              <p:par>
                                <p:cTn id="508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9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0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2000"/>
                            </p:stCondLst>
                            <p:childTnLst>
                              <p:par>
                                <p:cTn id="513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4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21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520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2000"/>
                            </p:stCondLst>
                            <p:childTnLst>
                              <p:par>
                                <p:cTn id="523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allAtOnce"/>
      <p:bldP spid="4101" grpId="1" build="allAtOnce"/>
      <p:bldP spid="4101" grpId="2" build="allAtOnce"/>
      <p:bldP spid="4101" grpId="3" build="allAtOnce"/>
      <p:bldP spid="4101" grpId="4" build="allAtOnce"/>
      <p:bldP spid="4101" grpId="5" build="allAtOnce"/>
      <p:bldP spid="10245" grpId="0" animBg="1"/>
      <p:bldP spid="10245" grpId="1" animBg="1"/>
      <p:bldP spid="10245" grpId="2" animBg="1"/>
      <p:bldP spid="10245" grpId="3" animBg="1"/>
      <p:bldP spid="10246" grpId="0" build="allAtOnce" animBg="1"/>
      <p:bldP spid="10246" grpId="1" build="allAtOnce" animBg="1"/>
      <p:bldP spid="10246" grpId="2" build="allAtOnce" animBg="1"/>
      <p:bldP spid="10246" grpId="3" build="allAtOnce" animBg="1"/>
      <p:bldP spid="10246" grpId="4" build="allAtOnce" animBg="1"/>
      <p:bldP spid="10248" grpId="0" animBg="1"/>
      <p:bldP spid="10248" grpId="1" animBg="1"/>
      <p:bldP spid="10248" grpId="2" animBg="1"/>
      <p:bldP spid="10248" grpId="3" animBg="1"/>
      <p:bldP spid="11271" grpId="0" animBg="1"/>
      <p:bldP spid="11271" grpId="1" animBg="1"/>
      <p:bldP spid="11271" grpId="2" animBg="1"/>
      <p:bldP spid="11271" grpId="3" animBg="1"/>
      <p:bldP spid="11271" grpId="4" animBg="1"/>
      <p:bldP spid="11271" grpId="5" animBg="1"/>
      <p:bldP spid="10251" grpId="0" build="allAtOnce"/>
      <p:bldP spid="10251" grpId="1" build="allAtOnce"/>
      <p:bldP spid="10251" grpId="2" build="allAtOnce"/>
      <p:bldP spid="10251" grpId="3" build="allAtOnce"/>
      <p:bldP spid="10251" grpId="4" build="allAtOnce"/>
      <p:bldP spid="10251" grpId="5" build="allAtOnce"/>
      <p:bldP spid="10252" grpId="0" animBg="1"/>
      <p:bldP spid="10252" grpId="1" animBg="1"/>
      <p:bldP spid="10252" grpId="2" animBg="1"/>
      <p:bldP spid="10252" grpId="3" animBg="1"/>
      <p:bldP spid="10253" grpId="0" animBg="1"/>
      <p:bldP spid="10253" grpId="1" animBg="1"/>
      <p:bldP spid="10253" grpId="2" animBg="1"/>
      <p:bldP spid="10253" grpId="3" animBg="1"/>
      <p:bldP spid="10253" grpId="4" animBg="1"/>
      <p:bldP spid="10253" grpId="5" animBg="1"/>
      <p:bldP spid="10254" grpId="0" build="allAtOnce"/>
      <p:bldP spid="10254" grpId="1" build="allAtOnce"/>
      <p:bldP spid="10254" grpId="2" build="allAtOnce"/>
      <p:bldP spid="10255" grpId="0" animBg="1"/>
      <p:bldP spid="10255" grpId="1" animBg="1"/>
      <p:bldP spid="10255" grpId="2" animBg="1"/>
      <p:bldP spid="10255" grpId="3" animBg="1"/>
      <p:bldP spid="10256" grpId="0" build="allAtOnce"/>
      <p:bldP spid="10256" grpId="1" build="allAtOnce"/>
      <p:bldP spid="10256" grpId="2" build="allAtOnce"/>
      <p:bldP spid="10256" grpId="3" build="allAtOnce"/>
      <p:bldP spid="11279" grpId="0" animBg="1"/>
      <p:bldP spid="11279" grpId="1" animBg="1"/>
      <p:bldP spid="11279" grpId="2" animBg="1"/>
      <p:bldP spid="11279" grpId="3" animBg="1"/>
      <p:bldP spid="10258" grpId="0" build="allAtOnce"/>
      <p:bldP spid="10258" grpId="1" build="allAtOnce"/>
      <p:bldP spid="10258" grpId="2" build="allAtOnce"/>
      <p:bldP spid="10258" grpId="3" build="allAtOnce"/>
      <p:bldP spid="11281" grpId="0" animBg="1"/>
      <p:bldP spid="11281" grpId="1" animBg="1"/>
      <p:bldP spid="11281" grpId="2" animBg="1"/>
      <p:bldP spid="11281" grpId="3" animBg="1"/>
      <p:bldP spid="10260" grpId="0"/>
      <p:bldP spid="10260" grpId="1"/>
      <p:bldP spid="10260" grpId="2"/>
      <p:bldP spid="10260" grpId="3"/>
      <p:bldP spid="10260" grpId="4"/>
      <p:bldP spid="11283" grpId="0" animBg="1"/>
      <p:bldP spid="11283" grpId="1" animBg="1"/>
      <p:bldP spid="11283" grpId="2" animBg="1"/>
      <p:bldP spid="11283" grpId="3" animBg="1"/>
      <p:bldP spid="10262" grpId="0"/>
      <p:bldP spid="10262" grpId="1"/>
      <p:bldP spid="10262" grpId="2"/>
      <p:bldP spid="10262" grpId="3"/>
      <p:bldP spid="10262" grpId="4"/>
      <p:bldP spid="11285" grpId="0" animBg="1"/>
      <p:bldP spid="11285" grpId="1" animBg="1"/>
      <p:bldP spid="11285" grpId="2" animBg="1"/>
      <p:bldP spid="11285" grpId="3" animBg="1"/>
      <p:bldP spid="10264" grpId="0"/>
      <p:bldP spid="10264" grpId="1"/>
      <p:bldP spid="10264" grpId="2"/>
      <p:bldP spid="10264" grpId="3"/>
      <p:bldP spid="10264" grpId="4"/>
      <p:bldP spid="10265" grpId="0" animBg="1"/>
      <p:bldP spid="10265" grpId="1" animBg="1"/>
      <p:bldP spid="10266" grpId="0" build="allAtOnce"/>
      <p:bldP spid="10266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img_09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Rectangle 7"/>
          <p:cNvSpPr/>
          <p:nvPr/>
        </p:nvSpPr>
        <p:spPr>
          <a:xfrm>
            <a:off x="0" y="5867400"/>
            <a:ext cx="3657600" cy="990600"/>
          </a:xfrm>
          <a:prstGeom prst="rect">
            <a:avLst/>
          </a:pr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1274" name="Text Box 10"/>
          <p:cNvSpPr txBox="1"/>
          <p:nvPr/>
        </p:nvSpPr>
        <p:spPr>
          <a:xfrm>
            <a:off x="212725" y="5903913"/>
            <a:ext cx="344487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chemeClr val="hlink"/>
                </a:solidFill>
                <a:latin typeface="Arial" panose="020B0604020202020204" pitchFamily="34" charset="0"/>
              </a:rPr>
              <a:t>Con Gà Mái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xit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11271" grpId="2" animBg="1"/>
      <p:bldP spid="11271" grpId="3" animBg="1"/>
      <p:bldP spid="11271" grpId="4" animBg="1"/>
      <p:bldP spid="11274" grpId="0"/>
      <p:bldP spid="11274" grpId="1"/>
      <p:bldP spid="11274" grpId="2"/>
      <p:bldP spid="11274" grpId="3"/>
      <p:bldP spid="11274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5334000"/>
            <a:ext cx="4953000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66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Trứng Gà</a:t>
            </a:r>
          </a:p>
        </p:txBody>
      </p:sp>
      <p:pic>
        <p:nvPicPr>
          <p:cNvPr id="12294" name="Picture 6" descr="images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808038"/>
            <a:ext cx="4648200" cy="42973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6" name="Group 8"/>
          <p:cNvGrpSpPr/>
          <p:nvPr/>
        </p:nvGrpSpPr>
        <p:grpSpPr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3317" name="Picture 9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8" name="Picture 10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9" name="Picture 11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0" name="Picture 12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g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09600"/>
            <a:ext cx="6324600" cy="5562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39" name="Group 8"/>
          <p:cNvGrpSpPr/>
          <p:nvPr/>
        </p:nvGrpSpPr>
        <p:grpSpPr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4340" name="Picture 9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1" name="Picture 10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2" name="Picture 11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3" name="Picture 12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66750"/>
            <a:ext cx="7239000" cy="550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12" descr="oster0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5" name="Rectangle 13"/>
          <p:cNvSpPr/>
          <p:nvPr/>
        </p:nvSpPr>
        <p:spPr>
          <a:xfrm>
            <a:off x="2743200" y="6140450"/>
            <a:ext cx="3276600" cy="71755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</a:pP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Con</a:t>
            </a:r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</a:p>
        </p:txBody>
      </p:sp>
      <p:pic>
        <p:nvPicPr>
          <p:cNvPr id="13326" name="Picture 14" descr="oster0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0"/>
            <a:ext cx="9144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7" name="Picture 15" descr="oster0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5257800"/>
            <a:ext cx="9144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8" name="Picture 16" descr="oster0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914400" cy="160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3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13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build="p" animBg="1"/>
      <p:bldP spid="13325" grpId="1" build="allAtOnce" animBg="1"/>
      <p:bldP spid="13325" grpId="2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3" name="Picture 5" descr="fluffychic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3438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4" name="Picture 6" descr="fluffychic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563" y="0"/>
            <a:ext cx="833437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Picture 7" descr="fluffychic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563" y="5181600"/>
            <a:ext cx="833437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6" name="Picture 8" descr="fluffychic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16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ellow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Yellow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152</Words>
  <Application>Microsoft Office PowerPoint</Application>
  <PresentationFormat>On-screen Show (4:3)</PresentationFormat>
  <Paragraphs>49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.VnAvant</vt:lpstr>
      <vt:lpstr>Arial</vt:lpstr>
      <vt:lpstr>Calibri</vt:lpstr>
      <vt:lpstr>Times New Roman</vt:lpstr>
      <vt:lpstr>VNI-Times</vt:lpstr>
      <vt:lpstr>Wingdings</vt:lpstr>
      <vt:lpstr>Yellow</vt:lpstr>
      <vt:lpstr>1_Yellow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Genetic</dc:creator>
  <cp:lastModifiedBy>Mymy nguyễn</cp:lastModifiedBy>
  <cp:revision>53</cp:revision>
  <dcterms:created xsi:type="dcterms:W3CDTF">2009-11-08T14:14:00Z</dcterms:created>
  <dcterms:modified xsi:type="dcterms:W3CDTF">2021-12-16T08:39:47Z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1CB403296A9C44B48BA1131CEA8F3484</vt:lpwstr>
  </property>
  <property fmtid="{D5CDD505-2E9C-101B-9397-08002B2CF9AE}" pid="3" name="KSOProductBuildVer">
    <vt:lpwstr>1033-11.2.0.10382</vt:lpwstr>
  </property>
</Properties>
</file>