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6" r:id="rId9"/>
    <p:sldId id="263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5EFDC-20B4-4B6F-B4EE-981F1E71A31B}" type="datetimeFigureOut">
              <a:rPr lang="en-US" smtClean="0"/>
              <a:pPr/>
              <a:t>18/12/2021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B84D29-6DF2-49B1-815A-F8631D070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giao%20an%20nam%202015\Chauyeucochucongnhan-Dangcapnhat_krja.mp3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giao%20an%20nam%202015\bac%20&#273;ua%20th&#432;.mp3" TargetMode="Externa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huThanh\Downloads\Anh%20Phi%20C&#244;ng%20&#416;i.mp3" TargetMode="Externa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nh-nen-powerpoint-doc-dao-1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Picture 6" descr="131012khung-anh-kich-thuoc-lo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0134600" cy="975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219200" y="2057400"/>
            <a:ext cx="7924800" cy="28931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Chủ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: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vật</a:t>
            </a:r>
            <a:endParaRPr lang="en-US" sz="3200" b="1" dirty="0" smtClean="0">
              <a:solidFill>
                <a:srgbClr val="FF0000"/>
              </a:solidFill>
              <a:latin typeface="Aldine721 Lt BT" pitchFamily="18" charset="0"/>
              <a:cs typeface="Times New Roman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tài:Đếm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3,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nhóm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đối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tượng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3</a:t>
            </a:r>
          </a:p>
          <a:p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Lớp</a:t>
            </a:r>
            <a:r>
              <a:rPr lang="en-US" sz="3200" b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: </a:t>
            </a:r>
            <a:r>
              <a:rPr lang="en-US" sz="3200" b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MGB</a:t>
            </a:r>
            <a:endParaRPr lang="en-US" sz="3200" b="1" dirty="0" smtClean="0">
              <a:solidFill>
                <a:srgbClr val="FF0000"/>
              </a:solidFill>
              <a:latin typeface="Aldine721 Lt BT" pitchFamily="18" charset="0"/>
              <a:cs typeface="Times New Roman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dạy</a:t>
            </a:r>
            <a:r>
              <a:rPr lang="en-US" sz="3200" b="1" dirty="0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: </a:t>
            </a:r>
            <a:r>
              <a:rPr lang="en-US" sz="3200" b="1" smtClean="0">
                <a:solidFill>
                  <a:srgbClr val="FF0000"/>
                </a:solidFill>
                <a:latin typeface="Aldine721 Lt BT" pitchFamily="18" charset="0"/>
                <a:cs typeface="Times New Roman" pitchFamily="18" charset="0"/>
              </a:rPr>
              <a:t>Nguyễn Thị Hồng</a:t>
            </a:r>
            <a:endParaRPr lang="en-US" sz="3200" b="1" dirty="0">
              <a:solidFill>
                <a:srgbClr val="FF0000"/>
              </a:solidFill>
              <a:latin typeface="Aldine721 Lt BT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970312" y="685800"/>
            <a:ext cx="4968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solidFill>
                  <a:srgbClr val="002060"/>
                </a:solidFill>
              </a:rPr>
              <a:t>Phòng Giáo dục và đào tạo quận Long Biên</a:t>
            </a:r>
          </a:p>
          <a:p>
            <a:pPr algn="ctr"/>
            <a:r>
              <a:rPr lang="en-US" b="1" smtClean="0">
                <a:solidFill>
                  <a:srgbClr val="002060"/>
                </a:solidFill>
              </a:rPr>
              <a:t>Trường mầm non Giang Biên</a:t>
            </a:r>
            <a:endParaRPr lang="en-US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g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495800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Chauyeucochucongnhan-Dangcapnhat_krj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906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0"/>
            <a:ext cx="2057400" cy="2143125"/>
          </a:xfrm>
          <a:prstGeom prst="rect">
            <a:avLst/>
          </a:prstGeom>
        </p:spPr>
      </p:pic>
      <p:pic>
        <p:nvPicPr>
          <p:cNvPr id="5" name="Picture 4" descr="ao thun nam 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57400"/>
            <a:ext cx="2362200" cy="2286000"/>
          </a:xfrm>
          <a:prstGeom prst="rect">
            <a:avLst/>
          </a:prstGeom>
        </p:spPr>
      </p:pic>
      <p:pic>
        <p:nvPicPr>
          <p:cNvPr id="6" name="Picture 5" descr="xvu135633491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4648200"/>
            <a:ext cx="1676400" cy="1981200"/>
          </a:xfrm>
          <a:prstGeom prst="rect">
            <a:avLst/>
          </a:prstGeom>
        </p:spPr>
      </p:pic>
      <p:pic>
        <p:nvPicPr>
          <p:cNvPr id="7" name="Picture 6" descr="xvu135633491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0" y="4648200"/>
            <a:ext cx="1752600" cy="1981200"/>
          </a:xfrm>
          <a:prstGeom prst="rect">
            <a:avLst/>
          </a:prstGeom>
        </p:spPr>
      </p:pic>
      <p:pic>
        <p:nvPicPr>
          <p:cNvPr id="8" name="Picture 7" descr="ao thun nam 1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133600"/>
            <a:ext cx="2286000" cy="22187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620000" y="4800600"/>
            <a:ext cx="1295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6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4800600"/>
            <a:ext cx="914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6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 descr="images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52400"/>
            <a:ext cx="2066926" cy="20574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620000" y="4800600"/>
            <a:ext cx="914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6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-0.325 -0.65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00" y="-3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-0.31666 -0.3928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0" y="-1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3125 -0.092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00" y="-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g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5410200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/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Tạo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nhóm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có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số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lượng</a:t>
            </a:r>
            <a:r>
              <a:rPr lang="en-US" sz="3200" b="1" dirty="0" smtClean="0">
                <a:solidFill>
                  <a:srgbClr val="00B0F0"/>
                </a:solidFill>
              </a:rPr>
              <a:t> 3, </a:t>
            </a:r>
            <a:r>
              <a:rPr lang="en-US" sz="3200" b="1" dirty="0" err="1" smtClean="0">
                <a:solidFill>
                  <a:srgbClr val="00B0F0"/>
                </a:solidFill>
              </a:rPr>
              <a:t>đếm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đến</a:t>
            </a:r>
            <a:r>
              <a:rPr lang="en-US" sz="3200" b="1" dirty="0" smtClean="0">
                <a:solidFill>
                  <a:srgbClr val="00B0F0"/>
                </a:solidFill>
              </a:rPr>
              <a:t> 3, </a:t>
            </a:r>
            <a:r>
              <a:rPr lang="en-US" sz="3200" b="1" dirty="0" err="1" smtClean="0">
                <a:solidFill>
                  <a:srgbClr val="00B0F0"/>
                </a:solidFill>
              </a:rPr>
              <a:t>nhận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biết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chữ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số</a:t>
            </a:r>
            <a:r>
              <a:rPr lang="en-US" sz="3200" b="1" dirty="0" smtClean="0">
                <a:solidFill>
                  <a:srgbClr val="00B0F0"/>
                </a:solidFill>
              </a:rPr>
              <a:t> 3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bac đua th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9916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534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w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86508"/>
            <a:ext cx="2133600" cy="1723292"/>
          </a:xfrm>
          <a:prstGeom prst="rect">
            <a:avLst/>
          </a:prstGeo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819400"/>
            <a:ext cx="914400" cy="2667000"/>
          </a:xfrm>
          <a:prstGeom prst="rect">
            <a:avLst/>
          </a:prstGeom>
        </p:spPr>
      </p:pic>
      <p:pic>
        <p:nvPicPr>
          <p:cNvPr id="6" name="Picture 5" descr="bow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609600"/>
            <a:ext cx="2057400" cy="1718638"/>
          </a:xfrm>
          <a:prstGeom prst="rect">
            <a:avLst/>
          </a:prstGeom>
        </p:spPr>
      </p:pic>
      <p:pic>
        <p:nvPicPr>
          <p:cNvPr id="7" name="Picture 6" descr="bow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609600"/>
            <a:ext cx="2057400" cy="1837501"/>
          </a:xfrm>
          <a:prstGeom prst="rect">
            <a:avLst/>
          </a:prstGeom>
        </p:spPr>
      </p:pic>
      <p:pic>
        <p:nvPicPr>
          <p:cNvPr id="8" name="Picture 7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819400"/>
            <a:ext cx="914400" cy="2638425"/>
          </a:xfrm>
          <a:prstGeom prst="rect">
            <a:avLst/>
          </a:prstGeom>
        </p:spPr>
      </p:pic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2895600"/>
            <a:ext cx="914400" cy="26384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010400" y="2971800"/>
            <a:ext cx="1066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0"/>
            <a:ext cx="4495800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300" dirty="0" smtClean="0">
                <a:solidFill>
                  <a:srgbClr val="FF0000"/>
                </a:solidFill>
                <a:latin typeface=".VnArial Narrow" pitchFamily="34" charset="0"/>
                <a:cs typeface="Times New Roman" pitchFamily="18" charset="0"/>
              </a:rPr>
              <a:t>3</a:t>
            </a:r>
            <a:endParaRPr lang="en-US" sz="41300" dirty="0">
              <a:solidFill>
                <a:srgbClr val="FF0000"/>
              </a:solidFill>
              <a:latin typeface=".VnArial Narrow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w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86508"/>
            <a:ext cx="2133600" cy="1723292"/>
          </a:xfrm>
          <a:prstGeom prst="rect">
            <a:avLst/>
          </a:prstGeo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819400"/>
            <a:ext cx="914400" cy="2667000"/>
          </a:xfrm>
          <a:prstGeom prst="rect">
            <a:avLst/>
          </a:prstGeom>
        </p:spPr>
      </p:pic>
      <p:pic>
        <p:nvPicPr>
          <p:cNvPr id="6" name="Picture 5" descr="bow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533400"/>
            <a:ext cx="2133600" cy="1723292"/>
          </a:xfrm>
          <a:prstGeom prst="rect">
            <a:avLst/>
          </a:prstGeom>
        </p:spPr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2895600"/>
            <a:ext cx="914400" cy="2667000"/>
          </a:xfrm>
          <a:prstGeom prst="rect">
            <a:avLst/>
          </a:prstGeom>
        </p:spPr>
      </p:pic>
      <p:pic>
        <p:nvPicPr>
          <p:cNvPr id="8" name="Picture 7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2895600"/>
            <a:ext cx="914400" cy="2667000"/>
          </a:xfrm>
          <a:prstGeom prst="rect">
            <a:avLst/>
          </a:prstGeom>
        </p:spPr>
      </p:pic>
      <p:pic>
        <p:nvPicPr>
          <p:cNvPr id="9" name="Picture 8" descr="bow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904" y="533400"/>
            <a:ext cx="2133600" cy="17232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39000" y="381000"/>
            <a:ext cx="1066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3352800"/>
            <a:ext cx="1066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g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609600"/>
            <a:ext cx="8839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6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6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6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6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6600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2895600"/>
            <a:ext cx="701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Trò</a:t>
            </a:r>
            <a:r>
              <a:rPr lang="en-US" sz="4000" dirty="0" smtClean="0"/>
              <a:t> </a:t>
            </a:r>
            <a:r>
              <a:rPr lang="en-US" sz="4000" dirty="0" err="1" smtClean="0"/>
              <a:t>chơi</a:t>
            </a:r>
            <a:r>
              <a:rPr lang="en-US" sz="4000" dirty="0" smtClean="0"/>
              <a:t> 1: “Ai </a:t>
            </a:r>
            <a:r>
              <a:rPr lang="en-US" sz="4000" dirty="0" err="1" smtClean="0"/>
              <a:t>nhanh</a:t>
            </a:r>
            <a:r>
              <a:rPr lang="en-US" sz="4000" dirty="0" smtClean="0"/>
              <a:t> </a:t>
            </a:r>
            <a:r>
              <a:rPr lang="en-US" sz="4000" dirty="0" err="1" smtClean="0"/>
              <a:t>hơn</a:t>
            </a:r>
            <a:r>
              <a:rPr lang="en-US" sz="4000" dirty="0" smtClean="0"/>
              <a:t>”</a:t>
            </a:r>
          </a:p>
          <a:p>
            <a:r>
              <a:rPr lang="en-US" sz="4000" dirty="0" err="1" smtClean="0"/>
              <a:t>Trò</a:t>
            </a:r>
            <a:r>
              <a:rPr lang="en-US" sz="4000" dirty="0" smtClean="0"/>
              <a:t> </a:t>
            </a:r>
            <a:r>
              <a:rPr lang="en-US" sz="4000" dirty="0" err="1" smtClean="0"/>
              <a:t>chơi</a:t>
            </a:r>
            <a:r>
              <a:rPr lang="en-US" sz="4000" dirty="0" smtClean="0"/>
              <a:t> 2:“</a:t>
            </a:r>
            <a:r>
              <a:rPr lang="en-US" sz="4000" dirty="0" err="1" smtClean="0"/>
              <a:t>Kết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r>
              <a:rPr lang="en-US" sz="4000" dirty="0" smtClean="0"/>
              <a:t>”</a:t>
            </a:r>
            <a:endParaRPr lang="en-US" sz="4000" dirty="0"/>
          </a:p>
        </p:txBody>
      </p:sp>
      <p:pic>
        <p:nvPicPr>
          <p:cNvPr id="6" name="Anh Phi Công Ơ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8392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90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4a1be76c_23645483_44_resiz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62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43000" y="990600"/>
            <a:ext cx="7239000" cy="1569660"/>
          </a:xfrm>
          <a:prstGeom prst="rect">
            <a:avLst/>
          </a:prstGeom>
        </p:spPr>
        <p:txBody>
          <a:bodyPr wrap="square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Kết thúc : Chuyển hoạt động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35&quot;&gt;&lt;object type=&quot;3&quot; unique_id=&quot;10036&quot;&gt;&lt;property id=&quot;20148&quot; value=&quot;5&quot;/&gt;&lt;property id=&quot;20300&quot; value=&quot;Slide 1&quot;/&gt;&lt;property id=&quot;20307&quot; value=&quot;256&quot;/&gt;&lt;/object&gt;&lt;object type=&quot;3&quot; unique_id=&quot;10037&quot;&gt;&lt;property id=&quot;20148&quot; value=&quot;5&quot;/&gt;&lt;property id=&quot;20300&quot; value=&quot;Slide 2 - &amp;quot; hoạt động 1:&amp;#x0D;&amp;#x0A;Ôn nhận biết nhóm có số lượng 2&amp;quot;&quot;/&gt;&lt;property id=&quot;20307&quot; value=&quot;257&quot;/&gt;&lt;/object&gt;&lt;object type=&quot;3&quot; unique_id=&quot;10038&quot;&gt;&lt;property id=&quot;20148&quot; value=&quot;5&quot;/&gt;&lt;property id=&quot;20300&quot; value=&quot;Slide 3&quot;/&gt;&lt;property id=&quot;20307&quot; value=&quot;258&quot;/&gt;&lt;/object&gt;&lt;object type=&quot;3&quot; unique_id=&quot;10039&quot;&gt;&lt;property id=&quot;20148&quot; value=&quot;5&quot;/&gt;&lt;property id=&quot;20300&quot; value=&quot;Slide 4 - &amp;quot; hoạt động 2:&amp;#x0D;&amp;#x0A; Tạo nhóm có số lượng 3, đếm đến 3, nhận biết chữ số 3&amp;#x0D;&amp;#x0A;&amp;quot;&quot;/&gt;&lt;property id=&quot;20307&quot; value=&quot;265&quot;/&gt;&lt;/object&gt;&lt;object type=&quot;3&quot; unique_id=&quot;10040&quot;&gt;&lt;property id=&quot;20148&quot; value=&quot;5&quot;/&gt;&lt;property id=&quot;20300&quot; value=&quot;Slide 5&quot;/&gt;&lt;property id=&quot;20307&quot; value=&quot;259&quot;/&gt;&lt;/object&gt;&lt;object type=&quot;3&quot; unique_id=&quot;10041&quot;&gt;&lt;property id=&quot;20148&quot; value=&quot;5&quot;/&gt;&lt;property id=&quot;20300&quot; value=&quot;Slide 6&quot;/&gt;&lt;property id=&quot;20307&quot; value=&quot;260&quot;/&gt;&lt;/object&gt;&lt;object type=&quot;3&quot; unique_id=&quot;10042&quot;&gt;&lt;property id=&quot;20148&quot; value=&quot;5&quot;/&gt;&lt;property id=&quot;20300&quot; value=&quot;Slide 7&quot;/&gt;&lt;property id=&quot;20307&quot; value=&quot;261&quot;/&gt;&lt;/object&gt;&lt;object type=&quot;3&quot; unique_id=&quot;10043&quot;&gt;&lt;property id=&quot;20148&quot; value=&quot;5&quot;/&gt;&lt;property id=&quot;20300&quot; value=&quot;Slide 8&quot;/&gt;&lt;property id=&quot;20307&quot; value=&quot;266&quot;/&gt;&lt;/object&gt;&lt;object type=&quot;3&quot; unique_id=&quot;10044&quot;&gt;&lt;property id=&quot;20148&quot; value=&quot;5&quot;/&gt;&lt;property id=&quot;20300&quot; value=&quot;Slide 9&quot;/&gt;&lt;property id=&quot;20307&quot; value=&quot;263&quot;/&gt;&lt;/object&gt;&lt;/object&gt;&lt;object type=&quot;8&quot; unique_id=&quot;10055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208</TotalTime>
  <Words>92</Words>
  <Application>Microsoft Office PowerPoint</Application>
  <PresentationFormat>On-screen Show (4:3)</PresentationFormat>
  <Paragraphs>19</Paragraphs>
  <Slides>9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.VnArial Narrow</vt:lpstr>
      <vt:lpstr>Aldine721 Lt BT</vt:lpstr>
      <vt:lpstr>Century Schoolbook</vt:lpstr>
      <vt:lpstr>Times New Roman</vt:lpstr>
      <vt:lpstr>Wingdings</vt:lpstr>
      <vt:lpstr>Wingdings 2</vt:lpstr>
      <vt:lpstr>Oriel</vt:lpstr>
      <vt:lpstr>PowerPoint Presentation</vt:lpstr>
      <vt:lpstr> hoạt động 1: Ôn nhận biết nhóm có số lượng 2</vt:lpstr>
      <vt:lpstr>PowerPoint Presentation</vt:lpstr>
      <vt:lpstr> hoạt động 2:  Tạo nhóm có số lượng 3, đếm đến 3, nhận biết chữ số 3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PhuThanh</dc:creator>
  <cp:lastModifiedBy>Admin</cp:lastModifiedBy>
  <cp:revision>65</cp:revision>
  <dcterms:created xsi:type="dcterms:W3CDTF">2015-11-24T12:33:17Z</dcterms:created>
  <dcterms:modified xsi:type="dcterms:W3CDTF">2021-12-18T06:38:36Z</dcterms:modified>
</cp:coreProperties>
</file>