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32" r:id="rId2"/>
    <p:sldId id="349" r:id="rId3"/>
    <p:sldId id="351" r:id="rId4"/>
    <p:sldId id="352" r:id="rId5"/>
    <p:sldId id="353" r:id="rId6"/>
    <p:sldId id="354" r:id="rId7"/>
    <p:sldId id="35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7C80"/>
    <a:srgbClr val="FF9900"/>
    <a:srgbClr val="CC6600"/>
    <a:srgbClr val="1050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63850-A73D-4627-89C3-E8534A919B83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F1BE1-ED68-4E16-9139-066CC77D95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00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617A-6E22-41C2-808B-B52E4712C4A9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AF5D-BC79-43EA-8336-8E60E41B2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617A-6E22-41C2-808B-B52E4712C4A9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AF5D-BC79-43EA-8336-8E60E41B2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617A-6E22-41C2-808B-B52E4712C4A9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AF5D-BC79-43EA-8336-8E60E41B2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617A-6E22-41C2-808B-B52E4712C4A9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AF5D-BC79-43EA-8336-8E60E41B2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617A-6E22-41C2-808B-B52E4712C4A9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AF5D-BC79-43EA-8336-8E60E41B2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617A-6E22-41C2-808B-B52E4712C4A9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AF5D-BC79-43EA-8336-8E60E41B2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617A-6E22-41C2-808B-B52E4712C4A9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AF5D-BC79-43EA-8336-8E60E41B2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617A-6E22-41C2-808B-B52E4712C4A9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AF5D-BC79-43EA-8336-8E60E41B2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617A-6E22-41C2-808B-B52E4712C4A9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AF5D-BC79-43EA-8336-8E60E41B2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617A-6E22-41C2-808B-B52E4712C4A9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AF5D-BC79-43EA-8336-8E60E41B2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8617A-6E22-41C2-808B-B52E4712C4A9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AF5D-BC79-43EA-8336-8E60E41B2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8617A-6E22-41C2-808B-B52E4712C4A9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EAF5D-BC79-43EA-8336-8E60E41B25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0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5" y="-228599"/>
            <a:ext cx="12157550" cy="7105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761026" y="86744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+mj-lt"/>
              </a:rPr>
              <a:t>PHÒNG GIÁO DỤC VÀ ĐÀO TẠO QUẬN LONG BIÊN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64855" y="1286578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7030A0"/>
                </a:solidFill>
                <a:latin typeface="+mj-lt"/>
              </a:rPr>
              <a:t>TRƯỜNG MẦM NON GIANG BIÊN</a:t>
            </a:r>
            <a:endParaRPr lang="en-US" sz="24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91200" y="2746793"/>
            <a:ext cx="5809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Lĩnh vực phát triển </a:t>
            </a:r>
            <a:r>
              <a:rPr lang="vi-VN" sz="36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thẩm mĩ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15318" y="3447269"/>
            <a:ext cx="61613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Dạy hát:Nắng sớm</a:t>
            </a:r>
          </a:p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Nghe hát: Trời nắng, trời mưa</a:t>
            </a:r>
            <a:endParaRPr lang="vi-VN" sz="36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0466" y="4722279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Lứa tuổi: 3 – 4 tuổi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19" y="1752066"/>
            <a:ext cx="791695" cy="83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63039"/>
      </p:ext>
    </p:extLst>
  </p:cSld>
  <p:clrMapOvr>
    <a:masterClrMapping/>
  </p:clrMapOvr>
  <p:transition spd="slow" advClick="0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8549" y="3429000"/>
            <a:ext cx="73548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FF0000"/>
                </a:solidFill>
                <a:latin typeface="+mj-lt"/>
              </a:rPr>
              <a:t>1.Ổn định tổ chức:</a:t>
            </a:r>
          </a:p>
          <a:p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Cô cùng trẻ trò chuyện về thời tiết mùa hè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791883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86575470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158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276600" y="1718402"/>
            <a:ext cx="4200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+mj-lt"/>
              </a:rPr>
              <a:t>Nhạc sĩ: Hàn Ngọc Bích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Nắng sớm beat ngắn (audio-extractor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5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477000"/>
            <a:ext cx="361406" cy="36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72106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81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5257800" cy="1143000"/>
          </a:xfrm>
        </p:spPr>
        <p:txBody>
          <a:bodyPr>
            <a:normAutofit fontScale="90000"/>
          </a:bodyPr>
          <a:lstStyle/>
          <a:p>
            <a:r>
              <a:rPr lang="vi-V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hát: Trời nắng, trời mưa</a:t>
            </a:r>
            <a:br>
              <a:rPr lang="vi-V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sĩ: Đặng Nhất Mai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084687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ời Nắng Trời Mưa - Nhạc Thiếu Nhi Có Lờ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81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63500" cap="sq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1132772528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3463834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2850</TotalTime>
  <Words>67</Words>
  <Application>Microsoft Office PowerPoint</Application>
  <PresentationFormat>Widescreen</PresentationFormat>
  <Paragraphs>10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Nghe hát: Trời nắng, trời mưa Nhạc sĩ: Đặng Nhất Mai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HUYỆN GIA BÌNH TRƯỜNG MN HOÀNG ĐĂNG MIỆN</dc:title>
  <dc:creator>IDEAPAD</dc:creator>
  <cp:lastModifiedBy>Administrator</cp:lastModifiedBy>
  <cp:revision>266</cp:revision>
  <dcterms:created xsi:type="dcterms:W3CDTF">2020-10-24T12:49:29Z</dcterms:created>
  <dcterms:modified xsi:type="dcterms:W3CDTF">2022-05-03T06:04:41Z</dcterms:modified>
</cp:coreProperties>
</file>