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70" r:id="rId3"/>
    <p:sldId id="286" r:id="rId4"/>
    <p:sldId id="257" r:id="rId5"/>
    <p:sldId id="258" r:id="rId6"/>
    <p:sldId id="259" r:id="rId7"/>
    <p:sldId id="260" r:id="rId8"/>
    <p:sldId id="261" r:id="rId9"/>
    <p:sldId id="262" r:id="rId10"/>
    <p:sldId id="285" r:id="rId11"/>
    <p:sldId id="263" r:id="rId12"/>
    <p:sldId id="265" r:id="rId13"/>
    <p:sldId id="264" r:id="rId14"/>
    <p:sldId id="266" r:id="rId15"/>
    <p:sldId id="267" r:id="rId16"/>
    <p:sldId id="268" r:id="rId17"/>
    <p:sldId id="26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72D"/>
    <a:srgbClr val="DE96E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99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F7F18-2BCF-4AAA-B691-98B8FA2ED68E}" type="datetimeFigureOut">
              <a:rPr lang="vi-VN" smtClean="0"/>
              <a:t>02/05/2022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A067B-37F5-416B-B0E5-A1040FBB29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9538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A067B-37F5-416B-B0E5-A1040FBB297E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3934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1.pn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1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8.jpeg"/><Relationship Id="rId5" Type="http://schemas.openxmlformats.org/officeDocument/2006/relationships/image" Target="../media/image29.png"/><Relationship Id="rId10" Type="http://schemas.openxmlformats.org/officeDocument/2006/relationships/image" Target="../media/image11.png"/><Relationship Id="rId4" Type="http://schemas.openxmlformats.org/officeDocument/2006/relationships/image" Target="../media/image28.jpeg"/><Relationship Id="rId9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eg"/><Relationship Id="rId11" Type="http://schemas.openxmlformats.org/officeDocument/2006/relationships/image" Target="../media/image11.png"/><Relationship Id="rId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2075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022636" y="2438400"/>
            <a:ext cx="520541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Lĩnh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vực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Phát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triển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thức</a:t>
            </a:r>
            <a:endParaRPr lang="en-US" altLang="zh-CN" sz="240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Đề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tài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Tạo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nhóm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theo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1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dấu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hiệu</a:t>
            </a:r>
            <a:endParaRPr lang="en-US" altLang="zh-CN" sz="240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Lứa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Mẫu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giáo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Bé</a:t>
            </a:r>
            <a:endParaRPr lang="en-US" altLang="zh-CN" sz="240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Giáo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viên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Đào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Thị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Thanh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Thủy</a:t>
            </a:r>
            <a:endParaRPr lang="en-US" altLang="zh-CN" sz="240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00200" y="152400"/>
            <a:ext cx="65072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197" y="990600"/>
            <a:ext cx="956403" cy="1003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838200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5106670"/>
            <a:ext cx="24930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Hình tam giác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43600" y="5106670"/>
            <a:ext cx="1866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Hình tròn</a:t>
            </a:r>
            <a:endParaRPr lang="en-US" sz="2800" b="1" dirty="0"/>
          </a:p>
        </p:txBody>
      </p:sp>
      <p:sp>
        <p:nvSpPr>
          <p:cNvPr id="2" name="Isosceles Triangle 1"/>
          <p:cNvSpPr/>
          <p:nvPr/>
        </p:nvSpPr>
        <p:spPr>
          <a:xfrm>
            <a:off x="1121514" y="2057447"/>
            <a:ext cx="2971800" cy="274320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257506" y="2133600"/>
            <a:ext cx="2667000" cy="2667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FILE_20210924_123447_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6400" y="55626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7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000"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  <p:bldP spid="8" grpId="1"/>
      <p:bldP spid="2" grpId="0" bldLvl="0" animBg="1"/>
      <p:bldP spid="2" grpId="1" animBg="1"/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223772-2BCE-49BF-A94B-B91183729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8" y="0"/>
            <a:ext cx="9144000" cy="63757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2438400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FILE_20210924_123447_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57912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624138" y="152400"/>
            <a:ext cx="40158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6561" y="3276600"/>
            <a:ext cx="4191000" cy="33528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724400" y="3276600"/>
            <a:ext cx="4191000" cy="33528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/>
          <p:cNvSpPr/>
          <p:nvPr/>
        </p:nvSpPr>
        <p:spPr>
          <a:xfrm>
            <a:off x="381000" y="2911522"/>
            <a:ext cx="685800" cy="762000"/>
          </a:xfrm>
          <a:prstGeom prst="heart">
            <a:avLst/>
          </a:prstGeom>
          <a:solidFill>
            <a:srgbClr val="EBE72D"/>
          </a:solidFill>
          <a:ln>
            <a:solidFill>
              <a:srgbClr val="EBE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/>
          <p:cNvSpPr/>
          <p:nvPr/>
        </p:nvSpPr>
        <p:spPr>
          <a:xfrm>
            <a:off x="4953000" y="2917209"/>
            <a:ext cx="685800" cy="762000"/>
          </a:xfrm>
          <a:prstGeom prst="hear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905000" y="858672"/>
            <a:ext cx="1181100" cy="123967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620000" y="891654"/>
            <a:ext cx="1181100" cy="123967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724400" y="858672"/>
            <a:ext cx="1181100" cy="123967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399197" y="762000"/>
            <a:ext cx="1371600" cy="1295400"/>
          </a:xfrm>
          <a:prstGeom prst="triangle">
            <a:avLst/>
          </a:prstGeom>
          <a:solidFill>
            <a:srgbClr val="EBE72D"/>
          </a:solidFill>
          <a:ln>
            <a:solidFill>
              <a:srgbClr val="EBE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6134100" y="775647"/>
            <a:ext cx="1371600" cy="1295400"/>
          </a:xfrm>
          <a:prstGeom prst="triangle">
            <a:avLst/>
          </a:prstGeom>
          <a:solidFill>
            <a:srgbClr val="EBE72D"/>
          </a:solidFill>
          <a:ln>
            <a:solidFill>
              <a:srgbClr val="EBE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>
            <a:off x="3257047" y="762000"/>
            <a:ext cx="1371600" cy="1295400"/>
          </a:xfrm>
          <a:prstGeom prst="triangle">
            <a:avLst/>
          </a:prstGeom>
          <a:solidFill>
            <a:srgbClr val="EBE72D"/>
          </a:solidFill>
          <a:ln>
            <a:solidFill>
              <a:srgbClr val="EBE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FILE_20210924_123447_1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2600" y="5486400"/>
            <a:ext cx="65151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9759E-6 L -0.00191 0.427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213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59759E-6 L -0.05625 0.4162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208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19149E-6 L -0.49583 0.591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92" y="29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01758E-7 L 0.35208 0.450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04" y="22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1758E-7 L 0.27708 0.439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219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48751E-6 L -0.13959 0.5901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295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2000"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3276600"/>
            <a:ext cx="4191000" cy="3505200"/>
            <a:chOff x="152400" y="3276600"/>
            <a:chExt cx="4191000" cy="3505200"/>
          </a:xfrm>
        </p:grpSpPr>
        <p:sp>
          <p:nvSpPr>
            <p:cNvPr id="4" name="Rounded Rectangle 3"/>
            <p:cNvSpPr/>
            <p:nvPr/>
          </p:nvSpPr>
          <p:spPr>
            <a:xfrm>
              <a:off x="152400" y="3429000"/>
              <a:ext cx="4191000" cy="3352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066800" y="3276600"/>
              <a:ext cx="22860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Rổ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24400" y="3276600"/>
            <a:ext cx="4191000" cy="3505200"/>
            <a:chOff x="228600" y="3276600"/>
            <a:chExt cx="4191000" cy="3505200"/>
          </a:xfrm>
        </p:grpSpPr>
        <p:sp>
          <p:nvSpPr>
            <p:cNvPr id="9" name="Rounded Rectangle 8"/>
            <p:cNvSpPr/>
            <p:nvPr/>
          </p:nvSpPr>
          <p:spPr>
            <a:xfrm>
              <a:off x="228600" y="3429000"/>
              <a:ext cx="4191000" cy="3352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66800" y="3276600"/>
              <a:ext cx="22860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Rổ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Isosceles Triangle 10"/>
          <p:cNvSpPr/>
          <p:nvPr/>
        </p:nvSpPr>
        <p:spPr>
          <a:xfrm>
            <a:off x="249071" y="838200"/>
            <a:ext cx="1371600" cy="1295400"/>
          </a:xfrm>
          <a:prstGeom prst="triangle">
            <a:avLst/>
          </a:prstGeom>
          <a:solidFill>
            <a:srgbClr val="EBE72D"/>
          </a:solidFill>
          <a:ln>
            <a:solidFill>
              <a:srgbClr val="EBE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733550" y="893929"/>
            <a:ext cx="1181100" cy="123967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769608" y="817729"/>
            <a:ext cx="1181100" cy="1239671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721790" y="741529"/>
            <a:ext cx="1181100" cy="1239671"/>
          </a:xfrm>
          <a:prstGeom prst="ellipse">
            <a:avLst/>
          </a:prstGeom>
          <a:solidFill>
            <a:srgbClr val="DE96E0"/>
          </a:solidFill>
          <a:ln>
            <a:solidFill>
              <a:srgbClr val="DE96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6134100" y="762000"/>
            <a:ext cx="1371600" cy="1295400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>
            <a:off x="3077570" y="762000"/>
            <a:ext cx="1371600" cy="1295400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2438400" y="76200"/>
            <a:ext cx="4267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457200" y="3505200"/>
            <a:ext cx="475615" cy="41402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029200" y="3505200"/>
            <a:ext cx="401955" cy="4140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FILE_20210924_123447_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00" y="58674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6503E-6 L 0.03107 0.449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224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59759E-6 L -0.04496 0.449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" y="224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59759E-6 L -0.49583 0.6382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92" y="319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017E-6 L 0.37083 0.456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228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05273E-6 L 0.27222 0.456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11" y="228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88529E-6 L -0.15903 0.6232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1" y="31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000">
                <p:cTn id="4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9" grpId="0" animBg="1"/>
      <p:bldP spid="22" grpId="0" animBg="1"/>
      <p:bldP spid="23" grpId="0" animBg="1"/>
      <p:bldP spid="24" grpId="0" animBg="1"/>
      <p:bldP spid="26" grpId="0" animBg="1"/>
      <p:bldP spid="2" grpId="0" bldLvl="0" animBg="1"/>
      <p:bldP spid="2" grpId="1" animBg="1"/>
      <p:bldP spid="3" grpId="0" bldLvl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EC4252-1C83-4114-8652-BC26E08B6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1828800"/>
            <a:ext cx="62484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30480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FILE_20210924_123447_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00" y="53340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1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14400" y="152400"/>
            <a:ext cx="74366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44655" y="1066800"/>
            <a:ext cx="1485900" cy="1524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383172" y="4953000"/>
            <a:ext cx="1485900" cy="1524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353601" y="3138416"/>
            <a:ext cx="1485900" cy="1524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33366" y="4953000"/>
            <a:ext cx="1485900" cy="1524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757735" y="3200400"/>
            <a:ext cx="1524000" cy="1462016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6423830" y="1104616"/>
            <a:ext cx="1524000" cy="1462016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FILE_20210924_123447_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2600" y="546735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014E-8 L 0.61233 0.299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8" y="14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05365E-6 L 0.61718 -0.30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51" y="-15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44218E-6 L 0.61093 -2.44218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000"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82718" y="152400"/>
            <a:ext cx="71000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8600" y="3454021"/>
            <a:ext cx="4267200" cy="3200400"/>
          </a:xfrm>
          <a:prstGeom prst="roundRect">
            <a:avLst/>
          </a:prstGeom>
          <a:solidFill>
            <a:srgbClr val="EBE72D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724400" y="3472218"/>
            <a:ext cx="4267200" cy="3200400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787"/>
            <a:ext cx="1614599" cy="12525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757" y="857249"/>
            <a:ext cx="1610043" cy="12075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149" y="1094322"/>
            <a:ext cx="1427653" cy="9500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69241"/>
            <a:ext cx="1600200" cy="1600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92" y="948263"/>
            <a:ext cx="1555565" cy="11454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224" y="910787"/>
            <a:ext cx="1222294" cy="1220414"/>
          </a:xfrm>
          <a:prstGeom prst="rect">
            <a:avLst/>
          </a:prstGeom>
        </p:spPr>
      </p:pic>
      <p:pic>
        <p:nvPicPr>
          <p:cNvPr id="2" name="FILE_20210924_123447_1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72600" y="54102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20999E-6 L 0.05348 0.431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" y="215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4255E-6 L -0.07031 0.431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215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13691E-6 L -0.53681 0.637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40" y="318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1656E-6 L 0.35278 0.42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9" y="211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40426E-6 L 0.24584 0.4373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21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11656E-6 L -0.16406 0.644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32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6000"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027FF1-70EF-4BCF-B1B6-EAF56D7B4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99E1AD-22A4-43F7-9F51-60628C70E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-152400"/>
            <a:ext cx="9220200" cy="6934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57FE18-914C-41D7-9BA6-AFF252C5BC92}"/>
              </a:ext>
            </a:extLst>
          </p:cNvPr>
          <p:cNvSpPr txBox="1"/>
          <p:nvPr/>
        </p:nvSpPr>
        <p:spPr>
          <a:xfrm>
            <a:off x="381000" y="381000"/>
            <a:ext cx="838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vi-VN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Mục đích yêu cầu: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1. Kiến thức: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Trẻnhận biết dấu hiệu các nhóm đối tượng và nêu được dấu hiệu của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nhóm.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Phát hiện những loại quả khác có cùng nhóm theo dấu hiệu.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Củng cố nhận biết gọi tên hình vuông, hình tròn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Trẻnhận biết nhanh màu xanh, màu đỏ, mầu vàng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Biết cách chơi trò chơi.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2. Kỹnăng: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Trẻ biết tìm các đồdùng đồchơi có cùng dấu hiệu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Luyên kỹnăng tìm các đồ dùng, đồ vật ,có cùng dấu hiệu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Rèn khả năng quan sát, sựnhanh nhẹn cho trẻt hông qua việc tham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gia các trò chơi.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3. Thái độ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Trẻ hứng thú tham gia các hoạt động do cô tổ chức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Trẻ biết giúp đỡcô thu dọn đồ dùng sau giờ học</a:t>
            </a:r>
            <a:endParaRPr lang="vi-VN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ED397-29AA-4DEB-AF25-D6C5801C4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Mùa Hè Đến - Nhạc Thiếu Nhi Vui Nhộn Hay Nhất - Múa Hát Trẻ Em Sôi Động">
            <a:hlinkClick r:id="" action="ppaction://media"/>
            <a:extLst>
              <a:ext uri="{FF2B5EF4-FFF2-40B4-BE49-F238E27FC236}">
                <a16:creationId xmlns:a16="http://schemas.microsoft.com/office/drawing/2014/main" id="{3DCEFE59-4BB2-4C7C-BE8D-3FD3B8309CD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756" y="16933"/>
            <a:ext cx="9163756" cy="6841067"/>
          </a:xfrm>
        </p:spPr>
      </p:pic>
    </p:spTree>
    <p:extLst>
      <p:ext uri="{BB962C8B-B14F-4D97-AF65-F5344CB8AC3E}">
        <p14:creationId xmlns:p14="http://schemas.microsoft.com/office/powerpoint/2010/main" val="69866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609600"/>
            <a:ext cx="2895600" cy="21322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484477"/>
            <a:ext cx="3047999" cy="21825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868" y="3529437"/>
            <a:ext cx="3352800" cy="28263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599"/>
            <a:ext cx="2819400" cy="25050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21573"/>
            <a:ext cx="2524125" cy="25202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295" y="3505200"/>
            <a:ext cx="3339705" cy="2590801"/>
          </a:xfrm>
          <a:prstGeom prst="rect">
            <a:avLst/>
          </a:prstGeom>
        </p:spPr>
      </p:pic>
      <p:pic>
        <p:nvPicPr>
          <p:cNvPr id="2" name="FILE_20210924_123447_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8800" y="51816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4724400" y="3352800"/>
            <a:ext cx="4267200" cy="3200400"/>
            <a:chOff x="304800" y="3886200"/>
            <a:chExt cx="3657600" cy="2667000"/>
          </a:xfrm>
          <a:solidFill>
            <a:schemeClr val="bg1"/>
          </a:solidFill>
        </p:grpSpPr>
        <p:sp>
          <p:nvSpPr>
            <p:cNvPr id="28" name="Rounded Rectangle 27"/>
            <p:cNvSpPr/>
            <p:nvPr/>
          </p:nvSpPr>
          <p:spPr>
            <a:xfrm>
              <a:off x="304800" y="3886200"/>
              <a:ext cx="3657600" cy="2667000"/>
            </a:xfrm>
            <a:prstGeom prst="roundRect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66594" y="3962400"/>
              <a:ext cx="2438606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Khay</a:t>
              </a:r>
              <a:r>
                <a:rPr lang="en-US" b="1" dirty="0"/>
                <a:t> </a:t>
              </a:r>
              <a:r>
                <a:rPr lang="en-US" b="1" dirty="0" err="1"/>
                <a:t>để</a:t>
              </a:r>
              <a:r>
                <a:rPr lang="en-US" b="1" dirty="0"/>
                <a:t> </a:t>
              </a:r>
              <a:r>
                <a:rPr lang="en-US" b="1" dirty="0" err="1"/>
                <a:t>quả</a:t>
              </a:r>
              <a:r>
                <a:rPr lang="en-US" b="1" dirty="0"/>
                <a:t> </a:t>
              </a:r>
              <a:r>
                <a:rPr lang="en-US" b="1" dirty="0" err="1"/>
                <a:t>có</a:t>
              </a:r>
              <a:r>
                <a:rPr lang="en-US" b="1" dirty="0"/>
                <a:t> </a:t>
              </a:r>
              <a:r>
                <a:rPr lang="en-US" b="1" dirty="0" err="1"/>
                <a:t>màu</a:t>
              </a:r>
              <a:r>
                <a:rPr lang="en-US" b="1" dirty="0"/>
                <a:t> </a:t>
              </a:r>
              <a:r>
                <a:rPr lang="en-US" b="1" dirty="0" err="1"/>
                <a:t>đỏ</a:t>
              </a:r>
              <a:endParaRPr lang="en-US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55711" y="3352800"/>
            <a:ext cx="4267200" cy="3200400"/>
            <a:chOff x="304800" y="3886200"/>
            <a:chExt cx="3657600" cy="2667000"/>
          </a:xfrm>
          <a:solidFill>
            <a:schemeClr val="bg1"/>
          </a:solidFill>
        </p:grpSpPr>
        <p:sp>
          <p:nvSpPr>
            <p:cNvPr id="4" name="Rounded Rectangle 3"/>
            <p:cNvSpPr/>
            <p:nvPr/>
          </p:nvSpPr>
          <p:spPr>
            <a:xfrm>
              <a:off x="304800" y="3886200"/>
              <a:ext cx="3657600" cy="2667000"/>
            </a:xfrm>
            <a:prstGeom prst="roundRect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35966" y="3962400"/>
              <a:ext cx="2819400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Khay</a:t>
              </a:r>
              <a:r>
                <a:rPr lang="en-US" b="1" dirty="0"/>
                <a:t> </a:t>
              </a:r>
              <a:r>
                <a:rPr lang="en-US" b="1" dirty="0" err="1"/>
                <a:t>để</a:t>
              </a:r>
              <a:r>
                <a:rPr lang="en-US" b="1" dirty="0"/>
                <a:t> </a:t>
              </a:r>
              <a:r>
                <a:rPr lang="en-US" b="1" dirty="0" err="1"/>
                <a:t>quả</a:t>
              </a:r>
              <a:r>
                <a:rPr lang="en-US" b="1" dirty="0"/>
                <a:t> </a:t>
              </a:r>
              <a:r>
                <a:rPr lang="en-US" b="1" dirty="0" err="1"/>
                <a:t>có</a:t>
              </a:r>
              <a:r>
                <a:rPr lang="en-US" b="1" dirty="0"/>
                <a:t> </a:t>
              </a:r>
              <a:r>
                <a:rPr lang="en-US" b="1" dirty="0" err="1"/>
                <a:t>màu</a:t>
              </a:r>
              <a:r>
                <a:rPr lang="en-US" b="1" dirty="0"/>
                <a:t> </a:t>
              </a:r>
              <a:r>
                <a:rPr lang="en-US" b="1" dirty="0" err="1"/>
                <a:t>vàng</a:t>
              </a:r>
              <a:endParaRPr lang="en-US" b="1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" y="533400"/>
            <a:ext cx="1524001" cy="13540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13" y="685210"/>
            <a:ext cx="1558270" cy="12022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677" y="533400"/>
            <a:ext cx="1440323" cy="14381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514" y="762000"/>
            <a:ext cx="1496288" cy="11607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201" y="495447"/>
            <a:ext cx="1640839" cy="16109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74" y="670664"/>
            <a:ext cx="1540439" cy="1231376"/>
          </a:xfrm>
          <a:prstGeom prst="rect">
            <a:avLst/>
          </a:prstGeom>
        </p:spPr>
      </p:pic>
      <p:pic>
        <p:nvPicPr>
          <p:cNvPr id="2" name="FILE_20210924_123447_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96400" y="41910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03469 L 0.03924 0.50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" y="233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45051E-6 L -0.0651 0.467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4" y="233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06568E-7 L -0.51128 0.648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73" y="32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45051E-6 L 0.36354 0.4787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77" y="239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0444E-6 L 0.28211 0.4988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2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6.47549E-8 L -0.18785 0.6389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92" y="31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838200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1066800" y="2286000"/>
            <a:ext cx="2495550" cy="25146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410200" y="2286000"/>
            <a:ext cx="2495550" cy="2514600"/>
          </a:xfrm>
          <a:prstGeom prst="ellipse">
            <a:avLst/>
          </a:prstGeom>
          <a:solidFill>
            <a:srgbClr val="EBE72D"/>
          </a:solidFill>
          <a:ln>
            <a:solidFill>
              <a:srgbClr val="EBE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71566" y="5148590"/>
            <a:ext cx="186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Màu</a:t>
            </a:r>
            <a:r>
              <a:rPr lang="en-US" sz="2800" b="1" dirty="0"/>
              <a:t> </a:t>
            </a:r>
            <a:r>
              <a:rPr lang="en-US" sz="2800" b="1" dirty="0" err="1"/>
              <a:t>đỏ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24525" y="5105400"/>
            <a:ext cx="186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Màu</a:t>
            </a:r>
            <a:r>
              <a:rPr lang="en-US" sz="2800" b="1" dirty="0"/>
              <a:t> </a:t>
            </a:r>
            <a:r>
              <a:rPr lang="en-US" sz="2800" b="1" dirty="0" err="1"/>
              <a:t>vàng</a:t>
            </a:r>
            <a:endParaRPr lang="en-US" sz="2800" b="1" dirty="0"/>
          </a:p>
        </p:txBody>
      </p:sp>
      <p:pic>
        <p:nvPicPr>
          <p:cNvPr id="2" name="FILE_20210924_123447_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00" y="57150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000"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1147549" y="2340022"/>
            <a:ext cx="2971800" cy="274320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227661" y="2438400"/>
            <a:ext cx="2667000" cy="2667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95600" y="4572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FILE_20210924_123447_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8800" y="54864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53340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2254780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76400"/>
            <a:ext cx="2143125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886200"/>
            <a:ext cx="2788096" cy="2788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194207"/>
            <a:ext cx="2895600" cy="289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17" y="3943776"/>
            <a:ext cx="2672943" cy="2672943"/>
          </a:xfrm>
          <a:prstGeom prst="rect">
            <a:avLst/>
          </a:prstGeom>
        </p:spPr>
      </p:pic>
      <p:pic>
        <p:nvPicPr>
          <p:cNvPr id="2" name="FILE_20210924_123447_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48800" y="55626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77521E-8 L 0.15 0.1221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610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036E-6 L 0.0309 -0.2363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118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0000"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53340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8" y="1749188"/>
            <a:ext cx="2137012" cy="21370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151" y="4114800"/>
            <a:ext cx="2411104" cy="2411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749188"/>
            <a:ext cx="3048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905000"/>
            <a:ext cx="2110359" cy="1854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473" y="3973488"/>
            <a:ext cx="2693727" cy="2693727"/>
          </a:xfrm>
          <a:prstGeom prst="rect">
            <a:avLst/>
          </a:prstGeom>
        </p:spPr>
      </p:pic>
      <p:pic>
        <p:nvPicPr>
          <p:cNvPr id="2" name="FILE_20210924_123447_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60960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63737E-6 L 0.03333 0.155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777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12673E-6 L 0.10105 -0.2088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-1045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8.97317E-7 L -0.01667 0.1447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72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355</Words>
  <Application>Microsoft Office PowerPoint</Application>
  <PresentationFormat>On-screen Show (4:3)</PresentationFormat>
  <Paragraphs>43</Paragraphs>
  <Slides>17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Hồ Hà Linh</cp:lastModifiedBy>
  <cp:revision>21</cp:revision>
  <dcterms:created xsi:type="dcterms:W3CDTF">2006-08-16T00:00:00Z</dcterms:created>
  <dcterms:modified xsi:type="dcterms:W3CDTF">2022-05-02T03:52:15Z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3E25C26C03D7446CAD0D56399FFE7A0A</vt:lpwstr>
  </property>
  <property fmtid="{D5CDD505-2E9C-101B-9397-08002B2CF9AE}" pid="3" name="KSOProductBuildVer">
    <vt:lpwstr>1033-11.2.0.10265</vt:lpwstr>
  </property>
</Properties>
</file>