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0" r:id="rId3"/>
    <p:sldMasterId id="2147483708" r:id="rId4"/>
  </p:sldMasterIdLst>
  <p:notesMasterIdLst>
    <p:notesMasterId r:id="rId18"/>
  </p:notesMasterIdLst>
  <p:sldIdLst>
    <p:sldId id="326" r:id="rId5"/>
    <p:sldId id="328" r:id="rId6"/>
    <p:sldId id="317" r:id="rId7"/>
    <p:sldId id="329" r:id="rId8"/>
    <p:sldId id="330" r:id="rId9"/>
    <p:sldId id="331" r:id="rId10"/>
    <p:sldId id="334" r:id="rId11"/>
    <p:sldId id="337" r:id="rId12"/>
    <p:sldId id="338" r:id="rId13"/>
    <p:sldId id="339" r:id="rId14"/>
    <p:sldId id="340" r:id="rId15"/>
    <p:sldId id="341" r:id="rId16"/>
    <p:sldId id="32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0000"/>
    <a:srgbClr val="FF9900"/>
    <a:srgbClr val="CC6600"/>
    <a:srgbClr val="105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>
      <p:cViewPr varScale="1">
        <p:scale>
          <a:sx n="55" d="100"/>
          <a:sy n="55" d="100"/>
        </p:scale>
        <p:origin x="96" y="4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63850-A73D-4627-89C3-E8534A919B83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F1BE1-ED68-4E16-9139-066CC77D95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00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C14D9F-3492-4872-BE85-3E2DA68345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072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296B54-9437-4644-B0B0-7E083D3916F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986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F1BE1-ED68-4E16-9139-066CC77D95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04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219D3-ED1D-4162-A741-7CC1184FD6B5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4571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B7DDC1-6657-4901-B2DC-880F611EA06D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3827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BF58EF-2324-4212-8D16-43623C820960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9726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B1C361-BEDC-4FB5-BBB0-F65034C7B1C4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164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8036D3-0380-4109-BDC0-2766196F07F6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5389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74CF15-0CE8-4C83-B3DD-ECBBCB2425D5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2934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4BBDAC-F3F4-4F96-AC24-643B7016B03D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2893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F4085B-000B-41CA-B8EE-199128682D23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3533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695C12-ED20-4303-905C-7D3F9F649399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79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3E4E06-3927-4051-AD75-6D98204CB203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313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EF66D-927F-40AD-AD95-8FE2608E0855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8923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F62EA9-7387-438C-8896-011991762139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46813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0EEF8-46DB-4A63-B15F-56F363F13A72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0324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42EAE-368E-48E6-BAE7-115BAF988438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98192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C63C9F-D53E-4F8E-A247-F3A7A391FEAA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8184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6B34C-22B6-4912-BDD1-4FD9BC25BB58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3597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538481-0B7C-45C9-A2B5-835A5C4FFEDF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0316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219D3-ED1D-4162-A741-7CC1184FD6B5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0704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B7DDC1-6657-4901-B2DC-880F611EA06D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5425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BF58EF-2324-4212-8D16-43623C820960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4917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B1C361-BEDC-4FB5-BBB0-F65034C7B1C4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776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8036D3-0380-4109-BDC0-2766196F07F6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620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74CF15-0CE8-4C83-B3DD-ECBBCB2425D5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2147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4BBDAC-F3F4-4F96-AC24-643B7016B03D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4609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F4085B-000B-41CA-B8EE-199128682D23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5147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695C12-ED20-4303-905C-7D3F9F649399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2601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3E4E06-3927-4051-AD75-6D98204CB203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5218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EF66D-927F-40AD-AD95-8FE2608E0855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779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F62EA9-7387-438C-8896-011991762139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11430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0EEF8-46DB-4A63-B15F-56F363F13A72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665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42EAE-368E-48E6-BAE7-115BAF988438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92141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C63C9F-D53E-4F8E-A247-F3A7A391FEAA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3622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6B34C-22B6-4912-BDD1-4FD9BC25BB58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3502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538481-0B7C-45C9-A2B5-835A5C4FFEDF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2182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219D3-ED1D-4162-A741-7CC1184FD6B5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5190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B7DDC1-6657-4901-B2DC-880F611EA06D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0950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BF58EF-2324-4212-8D16-43623C820960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765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B1C361-BEDC-4FB5-BBB0-F65034C7B1C4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2615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8036D3-0380-4109-BDC0-2766196F07F6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0880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74CF15-0CE8-4C83-B3DD-ECBBCB2425D5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3501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4BBDAC-F3F4-4F96-AC24-643B7016B03D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7255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F4085B-000B-41CA-B8EE-199128682D23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3044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695C12-ED20-4303-905C-7D3F9F649399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9051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3E4E06-3927-4051-AD75-6D98204CB203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680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EF66D-927F-40AD-AD95-8FE2608E0855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2822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F62EA9-7387-438C-8896-011991762139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65808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0EEF8-46DB-4A63-B15F-56F363F13A72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9031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42EAE-368E-48E6-BAE7-115BAF988438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067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C63C9F-D53E-4F8E-A247-F3A7A391FEAA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579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6B34C-22B6-4912-BDD1-4FD9BC25BB58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4241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538481-0B7C-45C9-A2B5-835A5C4FFEDF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6230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8617A-6E22-41C2-808B-B52E4712C4A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4BE4DC-5F03-487B-B16E-2E88771BA3AC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5860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4BE4DC-5F03-487B-B16E-2E88771BA3AC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409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4BE4DC-5F03-487B-B16E-2E88771BA3AC}" type="slidenum"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5973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crdownload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495800"/>
            <a:ext cx="6554788" cy="1524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339" name="Content Placeholder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92000" cy="6859075"/>
          </a:xfrm>
        </p:spPr>
      </p:pic>
      <p:sp>
        <p:nvSpPr>
          <p:cNvPr id="9" name="Rectangle 6"/>
          <p:cNvSpPr>
            <a:spLocks/>
          </p:cNvSpPr>
          <p:nvPr/>
        </p:nvSpPr>
        <p:spPr bwMode="auto">
          <a:xfrm>
            <a:off x="2209800" y="808039"/>
            <a:ext cx="84582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PHÒNG GIÁO DỤC VÀ ĐÀO TẠO QUẬN LONG BIÊN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/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Non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Biên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4341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76414"/>
            <a:ext cx="95885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/>
          </p:cNvSpPr>
          <p:nvPr/>
        </p:nvSpPr>
        <p:spPr bwMode="auto">
          <a:xfrm>
            <a:off x="1543050" y="28321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Lĩnh vực phát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thẩm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mĩ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Hoạt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tạo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lang="en-US" sz="4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Vẽ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sen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Độ tuổi: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3-4 tuổi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viên:Lê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nhac nen thuyet rr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2049" y="6553200"/>
            <a:ext cx="305875" cy="30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329"/>
      </p:ext>
    </p:extLst>
  </p:cSld>
  <p:clrMapOvr>
    <a:masterClrMapping/>
  </p:clrMapOvr>
  <p:transition spd="slow" advTm="2234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e la sen chu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6809805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2514600"/>
            <a:ext cx="8610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3: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40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kumimoji="0" lang="vi-VN" altLang="en-US" sz="44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16232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4191000" y="5638800"/>
            <a:ext cx="4114800" cy="10668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HĐ 4:</a:t>
            </a:r>
          </a:p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Trưng bày sản phẩm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1120408" cy="1066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65532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86954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2038350" y="2362200"/>
            <a:ext cx="81153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</p:txBody>
      </p:sp>
      <p:pic>
        <p:nvPicPr>
          <p:cNvPr id="2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1470340" y="6172199"/>
            <a:ext cx="249085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wipe dir="r"/>
      </p:transition>
    </mc:Choice>
    <mc:Fallback xmlns="">
      <p:transition advTm="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430867"/>
            <a:ext cx="120396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n-US" sz="280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80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sen.</a:t>
            </a:r>
            <a:endParaRPr lang="en-US" sz="2800" dirty="0" smtClean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xanh.Trên</a:t>
            </a:r>
            <a:r>
              <a:rPr lang="en-US" sz="280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80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sz="280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 smtClean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kết hợp các nét vẽ cơ bản (cong tròn, thẳng, xiên…) để tạo thành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280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Rèn trẻ kĩ năng vẽ, tô màu và kĩ năng sắp xếp, bố cục tranh cân đối, hài hòa.</a:t>
            </a:r>
          </a:p>
          <a:p>
            <a:pPr algn="just"/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kĩ năng nhận xét sản phẩm của mình và của bạn.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3.Thái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-Trẻ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yêu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quý, bảo vệ các loài động vật. </a:t>
            </a:r>
          </a:p>
          <a:p>
            <a:pPr algn="just"/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-Trẻ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hứng thú và tích cực tham gia hoạt động.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Wave 2"/>
          <p:cNvSpPr/>
          <p:nvPr/>
        </p:nvSpPr>
        <p:spPr>
          <a:xfrm>
            <a:off x="3505200" y="228600"/>
            <a:ext cx="4572000" cy="1219200"/>
          </a:xfrm>
          <a:prstGeom prst="wav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 </a:t>
            </a:r>
          </a:p>
        </p:txBody>
      </p:sp>
    </p:spTree>
    <p:extLst>
      <p:ext uri="{BB962C8B-B14F-4D97-AF65-F5344CB8AC3E}">
        <p14:creationId xmlns:p14="http://schemas.microsoft.com/office/powerpoint/2010/main" val="113933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505200" y="125416"/>
            <a:ext cx="4038600" cy="7889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6805" y="1114275"/>
            <a:ext cx="4988477" cy="3640503"/>
            <a:chOff x="656805" y="1114275"/>
            <a:chExt cx="4988477" cy="36405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226">
              <a:off x="656805" y="1114275"/>
              <a:ext cx="4988477" cy="331960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730993" y="4170003"/>
              <a:ext cx="29787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3200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3200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sáp</a:t>
              </a:r>
              <a:r>
                <a:rPr lang="en-US" sz="3200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48400" y="1521198"/>
            <a:ext cx="4800600" cy="4249948"/>
            <a:chOff x="6248400" y="1521198"/>
            <a:chExt cx="4800600" cy="4249948"/>
          </a:xfrm>
        </p:grpSpPr>
        <p:grpSp>
          <p:nvGrpSpPr>
            <p:cNvPr id="22" name="Group 21"/>
            <p:cNvGrpSpPr/>
            <p:nvPr/>
          </p:nvGrpSpPr>
          <p:grpSpPr>
            <a:xfrm>
              <a:off x="6712199" y="1744320"/>
              <a:ext cx="4101601" cy="4026826"/>
              <a:chOff x="6745234" y="1848784"/>
              <a:chExt cx="4101601" cy="402682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5234" y="1848784"/>
                <a:ext cx="4101601" cy="3076201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7424434" y="5290835"/>
                <a:ext cx="2743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Tranh</a:t>
                </a:r>
                <a:r>
                  <a:rPr lang="en-US" sz="32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lá</a:t>
                </a:r>
                <a:r>
                  <a:rPr lang="en-US" sz="32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</a:t>
                </a:r>
                <a:endPara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1521198"/>
              <a:ext cx="4800600" cy="3683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093628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á sen 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733107"/>
      </p:ext>
    </p:extLst>
  </p:cSld>
  <p:clrMapOvr>
    <a:masterClrMapping/>
  </p:clrMapOvr>
  <p:transition spd="slow" advClick="0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57.2111"/>
                  <p14:fade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7468980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7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869">
            <a:off x="219116" y="261181"/>
            <a:ext cx="1275859" cy="1214814"/>
          </a:xfrm>
          <a:prstGeom prst="ellipse">
            <a:avLst/>
          </a:prstGeom>
          <a:ln w="63500" cap="rnd">
            <a:solidFill>
              <a:srgbClr val="FF7C8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nhac nen thuyet rr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553200"/>
            <a:ext cx="152400" cy="152400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11506200" y="6503126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86062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52400" y="2362200"/>
            <a:ext cx="8610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1: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vi-VN" alt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sát tranh mẫu</a:t>
            </a:r>
          </a:p>
        </p:txBody>
      </p:sp>
    </p:spTree>
    <p:extLst>
      <p:ext uri="{BB962C8B-B14F-4D97-AF65-F5344CB8AC3E}">
        <p14:creationId xmlns:p14="http://schemas.microsoft.com/office/powerpoint/2010/main" val="4046438084"/>
      </p:ext>
    </p:extLst>
  </p:cSld>
  <p:clrMapOvr>
    <a:masterClrMapping/>
  </p:clrMapOvr>
  <p:transition advClick="0" advTm="0">
    <p:wipe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76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914400"/>
            <a:ext cx="10411097" cy="54313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2252" y="6477000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96078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9" y="0"/>
            <a:ext cx="12192000" cy="6858000"/>
          </a:xfr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905000" y="3429000"/>
            <a:ext cx="8610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2: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40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trẻ vẽ</a:t>
            </a:r>
            <a:endParaRPr kumimoji="0" lang="vi-VN" altLang="en-US" sz="44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72532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2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2665</TotalTime>
  <Words>188</Words>
  <Application>Microsoft Office PowerPoint</Application>
  <PresentationFormat>Widescreen</PresentationFormat>
  <Paragraphs>32</Paragraphs>
  <Slides>13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Times New Roman</vt:lpstr>
      <vt:lpstr>Wingdings 3</vt:lpstr>
      <vt:lpstr>Office Theme</vt:lpstr>
      <vt:lpstr>Slice</vt:lpstr>
      <vt:lpstr>1_Slice</vt:lpstr>
      <vt:lpstr>2_Slice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HUYỆN GIA BÌNH TRƯỜNG MN HOÀNG ĐĂNG MIỆN</dc:title>
  <dc:creator>IDEAPAD</dc:creator>
  <cp:lastModifiedBy>Administrator</cp:lastModifiedBy>
  <cp:revision>252</cp:revision>
  <dcterms:created xsi:type="dcterms:W3CDTF">2020-10-24T12:49:29Z</dcterms:created>
  <dcterms:modified xsi:type="dcterms:W3CDTF">2021-12-05T15:17:10Z</dcterms:modified>
</cp:coreProperties>
</file>