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300C-2BF0-4BA9-8DF3-4A81080CFB7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2070-9C3D-4F91-AB8F-9B904610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3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300C-2BF0-4BA9-8DF3-4A81080CFB7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2070-9C3D-4F91-AB8F-9B904610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300C-2BF0-4BA9-8DF3-4A81080CFB7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2070-9C3D-4F91-AB8F-9B904610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7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300C-2BF0-4BA9-8DF3-4A81080CFB7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2070-9C3D-4F91-AB8F-9B904610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300C-2BF0-4BA9-8DF3-4A81080CFB7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2070-9C3D-4F91-AB8F-9B904610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4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300C-2BF0-4BA9-8DF3-4A81080CFB7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2070-9C3D-4F91-AB8F-9B904610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300C-2BF0-4BA9-8DF3-4A81080CFB7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2070-9C3D-4F91-AB8F-9B904610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6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300C-2BF0-4BA9-8DF3-4A81080CFB7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2070-9C3D-4F91-AB8F-9B904610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0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300C-2BF0-4BA9-8DF3-4A81080CFB7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2070-9C3D-4F91-AB8F-9B904610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9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300C-2BF0-4BA9-8DF3-4A81080CFB7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2070-9C3D-4F91-AB8F-9B904610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300C-2BF0-4BA9-8DF3-4A81080CFB7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72070-9C3D-4F91-AB8F-9B904610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300C-2BF0-4BA9-8DF3-4A81080CFB7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72070-9C3D-4F91-AB8F-9B9046100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1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8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505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055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1443841"/>
            <a:ext cx="87603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I. Mục đích yêu cầu</a:t>
            </a:r>
          </a:p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* Kiến thức:</a:t>
            </a:r>
          </a:p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- Trẻ nhận biết, gọi tên được một số đồ dùng để ăn, để uống</a:t>
            </a:r>
          </a:p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- Trẻ biết đặc điểm, công dụng của một số đồ dùng đó</a:t>
            </a:r>
          </a:p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* Kỹ năng:</a:t>
            </a:r>
          </a:p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- Rèn khả năng quan sat, ghi nhớ và diễn đạt mạch lạc</a:t>
            </a:r>
          </a:p>
          <a:p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-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Chơi trò chơi đúng luật</a:t>
            </a:r>
          </a:p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* Thái độ:</a:t>
            </a:r>
          </a:p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- Trẻ hứng thú và tích cực hoạt động.</a:t>
            </a:r>
          </a:p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- Rèn tính tập thể</a:t>
            </a:r>
          </a:p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- Trẻ biết quý trọng, giữ gìn và bảo quản đồ dùng</a:t>
            </a:r>
          </a:p>
          <a:p>
            <a:r>
              <a:rPr lang="vi-VN" sz="2400" dirty="0">
                <a:solidFill>
                  <a:srgbClr val="000000"/>
                </a:solidFill>
                <a:latin typeface="Calibri"/>
              </a:rPr>
              <a:t> </a:t>
            </a:r>
            <a:endParaRPr lang="vi-VN" sz="24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10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12" y="129571"/>
            <a:ext cx="11908878" cy="6555007"/>
          </a:xfrm>
          <a:prstGeom prst="rect">
            <a:avLst/>
          </a:prstGeom>
        </p:spPr>
      </p:pic>
      <p:pic>
        <p:nvPicPr>
          <p:cNvPr id="3" name="NHÀ CỦA TÔI (Hình minh họa theo lời bài há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0635" y="47480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17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676"/>
            <a:ext cx="12192000" cy="691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52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08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6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97</Words>
  <Application>Microsoft Office PowerPoint</Application>
  <PresentationFormat>Custom</PresentationFormat>
  <Paragraphs>12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Techsi.vn</cp:lastModifiedBy>
  <cp:revision>3</cp:revision>
  <dcterms:created xsi:type="dcterms:W3CDTF">2020-10-22T05:34:48Z</dcterms:created>
  <dcterms:modified xsi:type="dcterms:W3CDTF">2022-11-21T02:22:13Z</dcterms:modified>
</cp:coreProperties>
</file>