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73" r:id="rId5"/>
    <p:sldId id="260" r:id="rId6"/>
    <p:sldId id="272" r:id="rId7"/>
    <p:sldId id="261" r:id="rId8"/>
    <p:sldId id="263" r:id="rId9"/>
    <p:sldId id="270" r:id="rId10"/>
    <p:sldId id="274" r:id="rId11"/>
    <p:sldId id="278" r:id="rId12"/>
    <p:sldId id="262" r:id="rId13"/>
    <p:sldId id="275" r:id="rId14"/>
    <p:sldId id="279" r:id="rId15"/>
    <p:sldId id="276" r:id="rId16"/>
    <p:sldId id="280" r:id="rId17"/>
    <p:sldId id="277" r:id="rId18"/>
    <p:sldId id="264" r:id="rId19"/>
    <p:sldId id="265" r:id="rId20"/>
    <p:sldId id="269" r:id="rId21"/>
    <p:sldId id="268" r:id="rId22"/>
    <p:sldId id="271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3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7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4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9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0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D5E2F-2BA2-4820-B589-E60BE64516F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CB6AB-790D-4EA6-97CC-4F28C73D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5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838200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12128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3020109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3962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 TÀI          : GHÉP ĐÔI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LỨA TUỔI    : 3-4 TUỔI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NGÀY DẠY   : 2/11/2022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 DẠY : LÊ THỊ HUỆ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1525" y="1381125"/>
            <a:ext cx="47815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6284" y="5257800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547687"/>
            <a:ext cx="297497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0235"/>
            <a:ext cx="297497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33400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0158" y="1600200"/>
            <a:ext cx="878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6939">
            <a:off x="5481862" y="658639"/>
            <a:ext cx="4318009" cy="43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553405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5316548"/>
            <a:ext cx="23780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6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9" y="34636"/>
            <a:ext cx="9179860" cy="545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7150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ĐŨA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14668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0" y="914400"/>
            <a:ext cx="15240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22618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4353396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2057400"/>
            <a:ext cx="38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78542"/>
            <a:ext cx="14636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1" y="1248002"/>
            <a:ext cx="15240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7000" y="4615006"/>
            <a:ext cx="233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10" y="228600"/>
            <a:ext cx="4592638" cy="63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963810" y="5308197"/>
            <a:ext cx="504659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9400" y="5448065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1981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228601"/>
            <a:ext cx="2057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779222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377229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18288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=</a:t>
            </a:r>
            <a:endParaRPr lang="en-US" sz="96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2509"/>
            <a:ext cx="19812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9" y="339436"/>
            <a:ext cx="20542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422326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2400"/>
            <a:ext cx="7543800" cy="6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0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52400"/>
            <a:ext cx="162790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200891"/>
            <a:ext cx="1752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400"/>
            <a:ext cx="16335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48" y="554182"/>
            <a:ext cx="17494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1981200"/>
            <a:ext cx="41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=</a:t>
            </a:r>
            <a:endParaRPr lang="en-US" sz="9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8545" y="458669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7127" y="4621327"/>
            <a:ext cx="310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4923620"/>
            <a:ext cx="2734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6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915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6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350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443394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96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544339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286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762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I: MỤC ĐÍCH-YÊU CẦU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330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69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984453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TÌM ĐÔI CHO DÉP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2667000"/>
            <a:ext cx="4876800" cy="260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Cô phát cho mỗi bạn 1 chiếc dép, các bạn sẽ vừa đi vừa hát, khi nhạc dừng cô hô ghép đôi th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ì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nhi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ệ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 v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ụ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con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phải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chi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ế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dép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cùng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loại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g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hé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 th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à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 1 đ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ô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i. B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ạ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 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à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o kh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ô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ng 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ì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 đ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ượ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 b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ị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thua ph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ả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 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ả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y l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ò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ò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Khúc Hát Đôi Bàn Tay (Lyric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7236" y="48006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367685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CHUNG SỨC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3124200"/>
            <a:ext cx="5943600" cy="2878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ô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chia l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ớ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 ra th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à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 4 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ó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m, m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ỗ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 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ó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 c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ó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1 b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ả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ng và 1 r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ổ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đồ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d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ù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ng. Trong th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ờ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 gian là 1 b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ả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 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ạ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độ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 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à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o 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ì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 v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à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gh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é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đượ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 nhi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ề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u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đúng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ấ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độ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i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đó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d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à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 chi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ế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 th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ắ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ng.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nhac tro choi 5p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2237509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76728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/>
          </a:p>
        </p:txBody>
      </p:sp>
      <p:pic>
        <p:nvPicPr>
          <p:cNvPr id="3" name="Bài hát ĐÔI VÀ MỘT (Hình minh họa theo lời bài há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0836" y="4090720"/>
            <a:ext cx="1302327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76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8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31618"/>
            <a:ext cx="6096000" cy="513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II.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Chuẩn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:</a:t>
            </a:r>
            <a:endParaRPr lang="en-US" sz="4000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Đồ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trẻ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vài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đồ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dép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(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bằng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xốp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),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buộc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tóc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phách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tre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endParaRPr lang="en-US" sz="2800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“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”, “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dép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” “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khúc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”</a:t>
            </a:r>
            <a:b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-4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bảng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to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trẻ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hoạt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nhóm</a:t>
            </a:r>
            <a:endParaRPr lang="en-US" sz="2800" dirty="0" smtClean="0">
              <a:effectLst/>
              <a:latin typeface="Times New Roman"/>
              <a:ea typeface="Times New Roman"/>
            </a:endParaRPr>
          </a:p>
          <a:p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Máy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que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chỉ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powerpoint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b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3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8382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dirty="0" smtClean="0">
                <a:solidFill>
                  <a:srgbClr val="C00000"/>
                </a:solidFill>
              </a:rPr>
              <a:t>”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Doi-Dep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5052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3975"/>
            <a:ext cx="9156700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766486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II: PHƯƠNG PHÁP, HÌNH THỨC TỔ CHỨC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8073" y="2571842"/>
            <a:ext cx="7239000" cy="171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Hoạt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động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1: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Làm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quen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ghép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đôi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endParaRPr lang="en-US" sz="36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Cho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trẻ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về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4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nhóm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thảo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luận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đồ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thể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ghép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đôi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nhóm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0456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8548" y="6107157"/>
            <a:ext cx="44196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loại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găng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tay</a:t>
            </a:r>
            <a:r>
              <a:rPr lang="en-US" b="1" dirty="0" smtClean="0">
                <a:solidFill>
                  <a:srgbClr val="00B0F0"/>
                </a:solidFill>
                <a:effectLst/>
                <a:latin typeface="Times New Roman"/>
                <a:ea typeface="Times New Roman"/>
              </a:rPr>
              <a:t>.</a:t>
            </a:r>
            <a:endParaRPr lang="en-US" sz="1600" b="1" dirty="0" smtClean="0">
              <a:solidFill>
                <a:srgbClr val="00B0F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48" y="3395023"/>
            <a:ext cx="4191000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4168"/>
            <a:ext cx="4343400" cy="257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309" y="274573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1: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loại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tất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chân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39" y="123777"/>
            <a:ext cx="429490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74705" y="2796079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3: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đôi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dép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66400"/>
            <a:ext cx="4172857" cy="257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030" y="6107157"/>
            <a:ext cx="4267200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2: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đôi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đũa</a:t>
            </a:r>
            <a:r>
              <a:rPr lang="en-US" b="1" dirty="0">
                <a:solidFill>
                  <a:srgbClr val="00B0F0"/>
                </a:solidFill>
                <a:latin typeface="Times New Roman"/>
                <a:ea typeface="Times New Roman"/>
              </a:rPr>
              <a:t>.</a:t>
            </a:r>
            <a:endParaRPr lang="en-US" sz="1600" b="1" dirty="0">
              <a:solidFill>
                <a:srgbClr val="00B0F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457200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2971800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Hoạt</a:t>
            </a:r>
            <a:r>
              <a:rPr lang="en-US" sz="40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động</a:t>
            </a:r>
            <a:r>
              <a:rPr lang="en-US" sz="40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2: </a:t>
            </a:r>
            <a:r>
              <a:rPr lang="en-US" sz="4000" b="1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Dạy</a:t>
            </a:r>
            <a:r>
              <a:rPr lang="en-US" sz="40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trẻ</a:t>
            </a:r>
            <a:r>
              <a:rPr lang="en-US" sz="40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ghép</a:t>
            </a:r>
            <a:r>
              <a:rPr lang="en-US" sz="40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đôi</a:t>
            </a:r>
            <a:r>
              <a:rPr lang="en-US" sz="40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486</Words>
  <Application>Microsoft Office PowerPoint</Application>
  <PresentationFormat>On-screen Show (4:3)</PresentationFormat>
  <Paragraphs>51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17</cp:revision>
  <dcterms:created xsi:type="dcterms:W3CDTF">2022-10-31T01:42:02Z</dcterms:created>
  <dcterms:modified xsi:type="dcterms:W3CDTF">2022-11-02T06:41:42Z</dcterms:modified>
</cp:coreProperties>
</file>