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3" r:id="rId5"/>
    <p:sldId id="265" r:id="rId6"/>
    <p:sldId id="264" r:id="rId7"/>
    <p:sldId id="259" r:id="rId8"/>
    <p:sldId id="260" r:id="rId9"/>
    <p:sldId id="262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1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9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9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3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1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4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B4F9-FC62-4BA6-B1D5-DA886941A3F7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97E39-6874-4326-BF2D-CA62E8C3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0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" y="-140638"/>
            <a:ext cx="9190632" cy="688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1066800"/>
            <a:ext cx="91440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: DH “CÔ VÀ MẸ ”</a:t>
            </a:r>
          </a:p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   NH: CÔ GIÁO EM</a:t>
            </a:r>
          </a:p>
          <a:p>
            <a:pPr algn="l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: 3 –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65"/>
            <a:ext cx="9166087" cy="68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5105400"/>
          </a:xfrm>
        </p:spPr>
        <p:txBody>
          <a:bodyPr>
            <a:normAutofit/>
          </a:bodyPr>
          <a:lstStyle/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06363"/>
            <a:ext cx="91567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1443841"/>
            <a:ext cx="5791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1.Kiến thức: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 Trẻ nhớ tên bài, tên tác giả bài hát “ Cô và mẹ”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 Trẻ hát đúng nhạc, đúng lời.</a:t>
            </a:r>
          </a:p>
          <a:p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. Kỹ năng: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-Trẻ hát đúng nhạc, đúng giai điệu, rõ lời .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 Biết cách chơi trò chơi.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 3. Thái độ: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 Trẻ mạnh dạn tự tin hào hứng tham gia vào hoạt động.</a:t>
            </a:r>
          </a:p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- Góp phần giáo dục trẻ: Thể hiện tình cảm yêu thương, kính trọng cô và mẹ.</a:t>
            </a:r>
          </a:p>
        </p:txBody>
      </p:sp>
    </p:spTree>
    <p:extLst>
      <p:ext uri="{BB962C8B-B14F-4D97-AF65-F5344CB8AC3E}">
        <p14:creationId xmlns:p14="http://schemas.microsoft.com/office/powerpoint/2010/main" val="414590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8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27432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 ĐỊNH TỔ CHỨC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30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6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2190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5181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-Va-Me-Quynh-Ph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30480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0089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1000"/>
            <a:ext cx="92140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ARAOKE CÔ VÀ MẸ - NHẠC THIẾU NHI BEAT DỄ HÁT- GBT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5257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" y="9659"/>
            <a:ext cx="9152835" cy="686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eart 3"/>
          <p:cNvSpPr/>
          <p:nvPr/>
        </p:nvSpPr>
        <p:spPr>
          <a:xfrm>
            <a:off x="1828800" y="619259"/>
            <a:ext cx="5791200" cy="510540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HÁT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2" name="KARAOKE CÔ VÀ MẸ - NHẠC THIẾU NHI BEAT DỄ HÁT- GBT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37338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86059"/>
            <a:ext cx="9144000" cy="1752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 :CÔ GIÁO EM</a:t>
            </a:r>
            <a:b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TG: TRẦN KIẾT TƯỜNG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-Giao-Em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573" y="412419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72</Words>
  <Application>Microsoft Office PowerPoint</Application>
  <PresentationFormat>On-screen Show (4:3)</PresentationFormat>
  <Paragraphs>17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LĨNH VỰC PHÁT TRIỂN THẨM MỸ</vt:lpstr>
      <vt:lpstr>PowerPoint Presentation</vt:lpstr>
      <vt:lpstr>ỔN ĐỊNH TỔ CHỨC  Trò chuyện về một số công việc của cô giáo ở lớp. </vt:lpstr>
      <vt:lpstr>PowerPoint Presentation</vt:lpstr>
      <vt:lpstr>PowerPoint Presentation</vt:lpstr>
      <vt:lpstr>PowerPoint Presentation</vt:lpstr>
      <vt:lpstr>PowerPoint Presentation</vt:lpstr>
      <vt:lpstr>NH :CÔ GIÁO EM TG: TRẦN KIẾT TƯỜNG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</dc:title>
  <dc:creator>Windows User</dc:creator>
  <cp:lastModifiedBy>Techsi.vn</cp:lastModifiedBy>
  <cp:revision>9</cp:revision>
  <dcterms:created xsi:type="dcterms:W3CDTF">2021-03-24T13:29:39Z</dcterms:created>
  <dcterms:modified xsi:type="dcterms:W3CDTF">2022-11-21T00:48:06Z</dcterms:modified>
</cp:coreProperties>
</file>