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2</a:t>
            </a:r>
            <a:endParaRPr lang="en-US" sz="2000" b="1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07/02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ĐẾN NGÀY 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11</a:t>
            </a:r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/02/2022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1097" y="2990970"/>
            <a:ext cx="30229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Dạy hát: </a:t>
            </a:r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Sắp đến tết rồi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85508" y="2758806"/>
            <a:ext cx="2926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Gia đình bé đón tết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</a:t>
            </a:r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In ngón tay tạo hình pháo hoa</a:t>
            </a:r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837551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Tách nhóm đối tượng có số lượng là 4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69332" y="4897740"/>
            <a:ext cx="26016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PTNN</a:t>
            </a:r>
            <a:endParaRPr lang="en-US" sz="2000" smtClean="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Thơ “ Cây đào”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9</cp:revision>
  <dcterms:created xsi:type="dcterms:W3CDTF">2022-01-03T15:33:34Z</dcterms:created>
  <dcterms:modified xsi:type="dcterms:W3CDTF">2022-02-06T13:45:48Z</dcterms:modified>
</cp:coreProperties>
</file>