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10/01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14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/01/2022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Cây bắp cải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85508" y="2758806"/>
            <a:ext cx="292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Tìm hiểu một số loại rau ăn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củ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Tô màu chum nho</a:t>
            </a:r>
            <a:endParaRPr lang="en-US" sz="2000" smtClean="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837551"/>
            <a:ext cx="2939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Đếm trên đối tượng có số lượng là 4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69332" y="4897740"/>
            <a:ext cx="21597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PTVĐ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Chuyền bóng bằng 1 tay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6</cp:revision>
  <dcterms:created xsi:type="dcterms:W3CDTF">2022-01-03T15:33:34Z</dcterms:created>
  <dcterms:modified xsi:type="dcterms:W3CDTF">2022-01-08T14:30:32Z</dcterms:modified>
</cp:coreProperties>
</file>