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6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0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58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8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38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21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5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EDFC-C113-48F0-8091-E02828F7D982}" type="datetimeFigureOut">
              <a:rPr lang="en-US" smtClean="0"/>
              <a:t>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0373-BA2A-4278-AA6F-430D9715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6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500846" y="679268"/>
            <a:ext cx="6988628" cy="966652"/>
          </a:xfrm>
          <a:prstGeom prst="roundRect">
            <a:avLst>
              <a:gd name="adj" fmla="val 32883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86645" y="808651"/>
            <a:ext cx="6537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THỜI KHÓA BIỂU KHỐI MGB TUẦN 1</a:t>
            </a:r>
          </a:p>
          <a:p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 TỪ NGÀY 04/01 ĐẾN NGÀY 07/01/2022</a:t>
            </a:r>
            <a:endParaRPr lang="en-US" sz="2000" b="1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8" name="Oval Callout 7"/>
          <p:cNvSpPr/>
          <p:nvPr/>
        </p:nvSpPr>
        <p:spPr>
          <a:xfrm>
            <a:off x="518163" y="2559784"/>
            <a:ext cx="3095898" cy="1946366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3294" y="2964430"/>
            <a:ext cx="26256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2</a:t>
            </a:r>
          </a:p>
          <a:p>
            <a:pPr algn="ctr"/>
            <a:r>
              <a:rPr lang="en-US" sz="2000" b="1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Nghỉ bù tết dương lịch</a:t>
            </a:r>
            <a:endParaRPr lang="en-US" sz="2000" b="1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4738550" y="2559784"/>
            <a:ext cx="3128555" cy="17422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85508" y="2758806"/>
            <a:ext cx="29260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3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KPKH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Tìm hiểu một số loại rau ăn quả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8638901" y="2454571"/>
            <a:ext cx="3017521" cy="1859839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985066" y="2683194"/>
            <a:ext cx="23251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4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TẠO HÌNH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Xé dán mắt quả dứa</a:t>
            </a:r>
          </a:p>
          <a:p>
            <a:pPr algn="ctr"/>
            <a:endParaRPr lang="en-US" sz="2000"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2390503" y="4650377"/>
            <a:ext cx="3004457" cy="188105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390503" y="4837551"/>
            <a:ext cx="29391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5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LQVT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Tách nhóm đối tượng có số lượng là 3</a:t>
            </a:r>
            <a:endParaRPr lang="en-US" sz="2000">
              <a:solidFill>
                <a:srgbClr val="FF000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727373" y="4653739"/>
            <a:ext cx="3043644" cy="1811443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169332" y="4897740"/>
            <a:ext cx="21597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THỨ 6</a:t>
            </a:r>
          </a:p>
          <a:p>
            <a:pPr algn="ctr"/>
            <a:r>
              <a:rPr lang="en-US" sz="2000" smtClean="0">
                <a:solidFill>
                  <a:srgbClr val="FF000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LQVH</a:t>
            </a:r>
          </a:p>
          <a:p>
            <a:pPr algn="ctr"/>
            <a:r>
              <a:rPr lang="en-US" sz="2000" smtClean="0">
                <a:solidFill>
                  <a:srgbClr val="0070C0"/>
                </a:solidFill>
                <a:latin typeface="Arrus-Black" panose="02020500000000000000" pitchFamily="18" charset="0"/>
                <a:ea typeface="Arrus-Black" panose="02020500000000000000" pitchFamily="18" charset="0"/>
                <a:cs typeface="Arrus-Black" panose="02020500000000000000" pitchFamily="18" charset="0"/>
              </a:rPr>
              <a:t>Thơ: Chùm quả ngọt</a:t>
            </a:r>
            <a:endParaRPr lang="en-US" sz="2000">
              <a:solidFill>
                <a:srgbClr val="0070C0"/>
              </a:solidFill>
              <a:latin typeface="Arrus-Black" panose="02020500000000000000" pitchFamily="18" charset="0"/>
              <a:ea typeface="Arrus-Black" panose="02020500000000000000" pitchFamily="18" charset="0"/>
              <a:cs typeface="Arrus-Black" panose="02020500000000000000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63" y="506606"/>
            <a:ext cx="1250477" cy="131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631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Arrus-Black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 DELL</dc:creator>
  <cp:lastModifiedBy>PC DELL</cp:lastModifiedBy>
  <cp:revision>5</cp:revision>
  <dcterms:created xsi:type="dcterms:W3CDTF">2022-01-03T15:33:34Z</dcterms:created>
  <dcterms:modified xsi:type="dcterms:W3CDTF">2022-01-03T16:08:28Z</dcterms:modified>
</cp:coreProperties>
</file>