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799" y="76201"/>
            <a:ext cx="7099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 NHẠC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DH: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chim non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1163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hiểu một số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 vật sống trong rừng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58009" y="4131890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Vẽ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bộ lông cừu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752600"/>
            <a:chOff x="4706883" y="3616853"/>
            <a:chExt cx="4010767" cy="221787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207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PTNN</a:t>
              </a:r>
              <a:endPara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Truyện chú vịt xám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311063"/>
            <a:chOff x="114122" y="758648"/>
            <a:chExt cx="4384964" cy="251460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557254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Đếm trên đối tượng trong phạm vi 3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 DELL</cp:lastModifiedBy>
  <cp:revision>7</cp:revision>
  <dcterms:created xsi:type="dcterms:W3CDTF">2021-09-06T14:33:56Z</dcterms:created>
  <dcterms:modified xsi:type="dcterms:W3CDTF">2021-12-12T07:55:59Z</dcterms:modified>
</cp:coreProperties>
</file>