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0743DC-2359-4829-9C82-29ACDAC8EE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1B3CA-5E43-46E9-A79F-72CF97FD57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65B18F-C3DD-47BD-9BB9-C938B70CC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A06A6-AD53-4125-921B-02BFD4AF7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1B8B05-5477-45D3-BDCD-9DEFC13DD4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15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A68C5E-527D-476D-B696-AAB46A7B8F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B06944-1582-4E9B-B20F-2EE1E1CBE2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A23DE-DF64-4457-8639-13C403B10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20B2ED-FA17-482A-9993-8D9CFFF5F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2AB40E-07C2-4633-856E-AFA4B52B6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565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A5EA4FC-9960-4308-8263-08B2D7A242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64A27D-BE23-40C4-BE21-B2CADCC81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31F80C-E3F1-4E83-83C1-FDBB8E8132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17AAC-296A-4E9C-8B08-B5B2E900C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2A1A1-BCA7-4FF9-AA1C-55A6FCCF1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319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5E5CD8-E3A1-4582-9861-6ED140AE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936819-877A-4DF6-A753-46A0E34778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256EA-50E0-45CD-B2AE-6E278713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96C230-FEBE-489E-B321-10FE0C2AA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56D4A6-6D0F-4206-8A52-51B49B057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053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DEDA8-FED3-44CA-91C7-31083E9FA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4FDBBC-4347-4D52-84F3-FC38FEF4C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CDCB53-FDCC-4DEE-8F79-5AE82B26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881CF0-5832-40F9-A300-E6D651869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1E4923-B068-44C1-A6D9-028F1F682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251EA-F9AC-4E15-8B68-0FFC37F34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B86D50-DF1C-4CBC-AA8A-9E739874EB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3C1DE6-DD90-4ED7-B864-C0D757301D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E20EF2-1581-4FB8-AE6E-A8964288C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449E2E-57D3-4BBF-A738-80D702418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E6AFBD-8B55-4854-88C2-DDF5F30BD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959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378A6-A906-4632-ABD2-522828535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3EF050-59BD-4CBA-890D-63E2CB2B2A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08C2CD-24DF-49BB-90DF-A45205F46D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4A034B-5DDA-40F0-9EEF-BD15A990123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3BFB62-9856-40B1-926D-362FCABB2A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397D30E-D5AB-44DB-83DA-B31BD2496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48A35D-A551-46B2-BAC6-3B73900ED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7CB919-3767-499C-BC73-A4652C89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094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16A91-AA84-4620-B238-892AFCCF8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E31118-D097-4F59-BC91-22B036DB4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205F4D-89AD-40BF-AB5F-FC1CEAF14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B73DF5-63DB-40CA-99C9-CD94B052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60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AF91BF-1EAB-4ED2-A967-7B578CD40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5B76BD-4954-4DE1-8DF5-6C0A7CE4DC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B89121-D879-40EB-A933-59DE7AA5D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364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94F8B-CC01-4B95-AD34-B7CC4803DD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C1E24-3A54-4869-A76B-F4C92B601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35E696-8751-464F-8D41-128FBA8DC4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825577-9E51-4F4F-890A-539CB2BA6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CFFC9D-9E66-48FA-AB88-00FAB5888C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7CA38C-CB96-4DFC-81A0-8425F1A4A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44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3DE3A-6C69-4C7B-AB36-24B26E2FB8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BD85F0-DF6C-4726-98E0-D4861640820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8C2ADF-6D03-4128-9032-1F692BA580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1A0369-2574-40AD-B080-8B45C549E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2CA5F0-17D4-4F5A-B6ED-BAEF25242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33C778-74F2-4CD0-97CF-8E9A0648C5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866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23603A-3394-4240-9965-D58B2D562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96D3B5-906B-44F5-8613-B76B72296F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ABA5FD-82A0-42E1-88F6-14D918544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79DCE-0C99-4789-8BDB-8D6525335EB6}" type="datetimeFigureOut">
              <a:rPr lang="en-US" smtClean="0"/>
              <a:t>12/3/2021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7AD4D-3DE9-4897-9CC7-D03B298A27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25ECA0-0CB0-4AB9-B16E-0952A0B748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21CC8-909C-43DB-B1A2-ECE37A12C0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14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10" Type="http://schemas.microsoft.com/office/2007/relationships/hdphoto" Target="../media/hdphoto3.wdp"/><Relationship Id="rId4" Type="http://schemas.openxmlformats.org/officeDocument/2006/relationships/image" Target="../media/image3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6"/>
            <a:ext cx="12191999" cy="68510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Picture 4" descr="D:\Desktop\LOGO TRƯỜNG.pn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9725" y="0"/>
            <a:ext cx="1504950" cy="1581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971799" y="76201"/>
            <a:ext cx="70996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 HOẠCH HOẠT ĐỘNG HỌC ONLINE </a:t>
            </a:r>
          </a:p>
          <a:p>
            <a:pPr algn="ctr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TRẺ KHỐI MGB </a:t>
            </a:r>
          </a:p>
          <a:p>
            <a:pPr algn="ctr"/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06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12/2021 </a:t>
            </a:r>
            <a:r>
              <a:rPr lang="en-US" sz="2400" b="1" dirty="0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2400" b="1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2400" b="1" smtClean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/12/2021</a:t>
            </a:r>
            <a:r>
              <a:rPr lang="en-US" sz="24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305947" y="1252363"/>
            <a:ext cx="4824018" cy="2311063"/>
            <a:chOff x="-823199" y="1580216"/>
            <a:chExt cx="4384964" cy="2514600"/>
          </a:xfrm>
        </p:grpSpPr>
        <p:pic>
          <p:nvPicPr>
            <p:cNvPr id="21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-823199" y="1580216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4" name="TextBox 23"/>
            <p:cNvSpPr txBox="1"/>
            <p:nvPr/>
          </p:nvSpPr>
          <p:spPr>
            <a:xfrm>
              <a:off x="-230917" y="2686523"/>
              <a:ext cx="3200400" cy="1071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2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ÂM NHẠC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DH: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Cá vàng bơi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906499" y="1212503"/>
            <a:ext cx="3979554" cy="2216497"/>
            <a:chOff x="5174234" y="1539549"/>
            <a:chExt cx="3640221" cy="2043633"/>
          </a:xfrm>
        </p:grpSpPr>
        <p:pic>
          <p:nvPicPr>
            <p:cNvPr id="22" name="Picture 21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rightnessContrast bright="2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74234" y="1539549"/>
              <a:ext cx="3640221" cy="20436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5" name="TextBox 24"/>
            <p:cNvSpPr txBox="1"/>
            <p:nvPr/>
          </p:nvSpPr>
          <p:spPr>
            <a:xfrm>
              <a:off x="5550333" y="2371497"/>
              <a:ext cx="3177372" cy="8796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3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KHÁM PHÁ</a:t>
              </a:r>
              <a:endPara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Tìm hiểu một số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loài cá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094166" y="2554672"/>
            <a:ext cx="4343400" cy="2740225"/>
            <a:chOff x="228600" y="3305145"/>
            <a:chExt cx="4343400" cy="2740225"/>
          </a:xfrm>
        </p:grpSpPr>
        <p:pic>
          <p:nvPicPr>
            <p:cNvPr id="23" name="Picture 6"/>
            <p:cNvPicPr>
              <a:picLocks noChangeAspect="1" noChangeArrowheads="1"/>
            </p:cNvPicPr>
            <p:nvPr/>
          </p:nvPicPr>
          <p:blipFill rotWithShape="1"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rightnessContrast bright="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0367" b="19777"/>
            <a:stretch/>
          </p:blipFill>
          <p:spPr bwMode="auto">
            <a:xfrm>
              <a:off x="228600" y="3305145"/>
              <a:ext cx="4343400" cy="20057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TextBox 25"/>
            <p:cNvSpPr txBox="1"/>
            <p:nvPr/>
          </p:nvSpPr>
          <p:spPr>
            <a:xfrm>
              <a:off x="558009" y="4131890"/>
              <a:ext cx="368224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4</a:t>
              </a: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TẠO HÌNH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Vẽ </a:t>
              </a:r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lá sen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795776" y="4443222"/>
              <a:ext cx="3267433" cy="160214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none" lIns="91440" tIns="45720" rIns="91440" bIns="45720" numCol="1">
              <a:prstTxWarp prst="textArchUp">
                <a:avLst>
                  <a:gd name="adj" fmla="val 12256019"/>
                </a:avLst>
              </a:prstTxWarp>
              <a:spAutoFit/>
            </a:bodyPr>
            <a:lstStyle/>
            <a:p>
              <a:pPr algn="ctr"/>
              <a:endParaRPr lang="en-US" sz="2000" b="1" dirty="0">
                <a:ln w="18415" cmpd="sng">
                  <a:noFill/>
                  <a:prstDash val="solid"/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7460974" y="4404006"/>
            <a:ext cx="4069827" cy="1752600"/>
            <a:chOff x="4706883" y="3616853"/>
            <a:chExt cx="4010767" cy="2217874"/>
          </a:xfrm>
        </p:grpSpPr>
        <p:pic>
          <p:nvPicPr>
            <p:cNvPr id="29" name="Picture 3"/>
            <p:cNvPicPr>
              <a:picLocks noChangeAspect="1" noChangeArrowheads="1"/>
            </p:cNvPicPr>
            <p:nvPr/>
          </p:nvPicPr>
          <p:blipFill>
            <a:blip r:embed="rId9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0" b="100000" l="2318" r="99007"/>
                      </a14:imgEffect>
                      <a14:imgEffect>
                        <a14:sharpenSoften amount="5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06883" y="3616853"/>
              <a:ext cx="4010767" cy="22178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0" name="TextBox 29"/>
            <p:cNvSpPr txBox="1"/>
            <p:nvPr/>
          </p:nvSpPr>
          <p:spPr>
            <a:xfrm>
              <a:off x="5019207" y="4491049"/>
              <a:ext cx="3698442" cy="12074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6</a:t>
              </a:r>
            </a:p>
            <a:p>
              <a:pPr algn="ctr"/>
              <a:r>
                <a:rPr lang="en-US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PTVĐ</a:t>
              </a:r>
              <a:endParaRPr lang="en-US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Trườn theo đường thẳng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339733" y="4068293"/>
            <a:ext cx="5342907" cy="2311063"/>
            <a:chOff x="114122" y="758648"/>
            <a:chExt cx="4384964" cy="2514600"/>
          </a:xfrm>
        </p:grpSpPr>
        <p:pic>
          <p:nvPicPr>
            <p:cNvPr id="36" name="Picture 3"/>
            <p:cNvPicPr>
              <a:picLocks noChangeAspect="1" noChangeArrowheads="1"/>
            </p:cNvPicPr>
            <p:nvPr/>
          </p:nvPicPr>
          <p:blipFill rotWithShape="1"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196" r="2466" b="15347"/>
            <a:stretch/>
          </p:blipFill>
          <p:spPr bwMode="auto">
            <a:xfrm>
              <a:off x="114122" y="758648"/>
              <a:ext cx="4384964" cy="2514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7" name="TextBox 36"/>
            <p:cNvSpPr txBox="1"/>
            <p:nvPr/>
          </p:nvSpPr>
          <p:spPr>
            <a:xfrm>
              <a:off x="845101" y="1827700"/>
              <a:ext cx="3200401" cy="10716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THỨ 5</a:t>
              </a:r>
              <a:endParaRPr lang="en-US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en-US" sz="2000" b="1" smtClean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TOÁN</a:t>
              </a:r>
            </a:p>
            <a:p>
              <a:pPr algn="ctr"/>
              <a:r>
                <a:rPr lang="en-US" sz="2000" b="1" smtClean="0">
                  <a:solidFill>
                    <a:srgbClr val="1B06BA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Nhận biết một và nhiều</a:t>
              </a:r>
              <a:endParaRPr lang="en-US" sz="2000" b="1" dirty="0">
                <a:solidFill>
                  <a:srgbClr val="1B06BA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465777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66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PC DELL</cp:lastModifiedBy>
  <cp:revision>6</cp:revision>
  <dcterms:created xsi:type="dcterms:W3CDTF">2021-09-06T14:33:56Z</dcterms:created>
  <dcterms:modified xsi:type="dcterms:W3CDTF">2021-12-03T13:30:18Z</dcterms:modified>
</cp:coreProperties>
</file>