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303" r:id="rId7"/>
    <p:sldId id="299" r:id="rId8"/>
    <p:sldId id="300" r:id="rId9"/>
    <p:sldId id="306" r:id="rId10"/>
    <p:sldId id="266" r:id="rId11"/>
    <p:sldId id="267" r:id="rId12"/>
    <p:sldId id="304" r:id="rId13"/>
    <p:sldId id="274" r:id="rId14"/>
    <p:sldId id="308" r:id="rId15"/>
    <p:sldId id="310" r:id="rId16"/>
    <p:sldId id="311" r:id="rId17"/>
    <p:sldId id="312" r:id="rId18"/>
    <p:sldId id="309" r:id="rId19"/>
    <p:sldId id="305" r:id="rId20"/>
    <p:sldId id="279" r:id="rId21"/>
    <p:sldId id="287" r:id="rId22"/>
    <p:sldId id="315" r:id="rId23"/>
    <p:sldId id="316" r:id="rId24"/>
    <p:sldId id="313" r:id="rId25"/>
    <p:sldId id="314" r:id="rId26"/>
    <p:sldId id="317" r:id="rId27"/>
    <p:sldId id="280" r:id="rId28"/>
    <p:sldId id="289" r:id="rId29"/>
    <p:sldId id="296" r:id="rId30"/>
    <p:sldId id="294" r:id="rId31"/>
    <p:sldId id="293" r:id="rId32"/>
    <p:sldId id="295" r:id="rId33"/>
    <p:sldId id="282" r:id="rId34"/>
    <p:sldId id="26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30B"/>
    <a:srgbClr val="F50FDA"/>
    <a:srgbClr val="FF00FF"/>
    <a:srgbClr val="CC3300"/>
    <a:srgbClr val="FF3300"/>
    <a:srgbClr val="99FF66"/>
    <a:srgbClr val="EC7D40"/>
    <a:srgbClr val="24FC29"/>
    <a:srgbClr val="2BE622"/>
    <a:srgbClr val="39E8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7C907-7600-49CE-AC95-4A6F1BDA2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20DC62-277D-49E8-90DF-93AF79987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69E76-4514-4BA6-AACA-06E3CF93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264D-46EF-4243-941A-ED122EE083E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DB4EC-6BEF-4C1C-B5E6-381F25B1D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3967A-2212-4148-8191-8BB069819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40EE-37BF-4EF5-B80F-F274EB48B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98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D5F76-A849-4A21-94CA-1FC74AC85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07504C-83D6-4BB5-AF76-9988DD956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FAC81-0856-4A2E-A353-3C79ED152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264D-46EF-4243-941A-ED122EE083E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AE8CE-361C-4EC3-B731-B1786572D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97412-4997-4114-982C-4C66BFB5E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40EE-37BF-4EF5-B80F-F274EB48B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5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438706-2ABB-449A-BC62-3DEEA0BD28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03C2E6-7654-4AE8-8DE7-CCFF6CD451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CE821-1272-4EE2-8B8A-4FF88B18D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264D-46EF-4243-941A-ED122EE083E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14D5D-3B43-40DB-8DF3-24D50BBF5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0606-0E7E-4B38-ABB4-869313E85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40EE-37BF-4EF5-B80F-F274EB48B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95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>
            <a:extLst>
              <a:ext uri="{FF2B5EF4-FFF2-40B4-BE49-F238E27FC236}">
                <a16:creationId xmlns:a16="http://schemas.microsoft.com/office/drawing/2014/main" id="{C814A581-411C-4B29-B37B-0CB9FC7F848B}"/>
              </a:ext>
            </a:extLst>
          </p:cNvPr>
          <p:cNvGrpSpPr>
            <a:grpSpLocks/>
          </p:cNvGrpSpPr>
          <p:nvPr/>
        </p:nvGrpSpPr>
        <p:grpSpPr bwMode="auto">
          <a:xfrm>
            <a:off x="1" y="1"/>
            <a:ext cx="12189884" cy="6856413"/>
            <a:chOff x="0" y="0"/>
            <a:chExt cx="5759" cy="4319"/>
          </a:xfrm>
        </p:grpSpPr>
        <p:sp>
          <p:nvSpPr>
            <p:cNvPr id="78851" name="Freeform 3">
              <a:extLst>
                <a:ext uri="{FF2B5EF4-FFF2-40B4-BE49-F238E27FC236}">
                  <a16:creationId xmlns:a16="http://schemas.microsoft.com/office/drawing/2014/main" id="{01037B94-BCCE-4670-BB55-72ED6FC2C47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78852" name="Group 4">
              <a:extLst>
                <a:ext uri="{FF2B5EF4-FFF2-40B4-BE49-F238E27FC236}">
                  <a16:creationId xmlns:a16="http://schemas.microsoft.com/office/drawing/2014/main" id="{E268246E-0A93-4835-8B2B-C2D852EC36E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8853" name="Freeform 5">
                <a:extLst>
                  <a:ext uri="{FF2B5EF4-FFF2-40B4-BE49-F238E27FC236}">
                    <a16:creationId xmlns:a16="http://schemas.microsoft.com/office/drawing/2014/main" id="{3DEE558F-3DD7-4D93-881A-4944D63BD73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54" name="Freeform 6">
                <a:extLst>
                  <a:ext uri="{FF2B5EF4-FFF2-40B4-BE49-F238E27FC236}">
                    <a16:creationId xmlns:a16="http://schemas.microsoft.com/office/drawing/2014/main" id="{41B2F52F-14C9-4328-9B67-537792A20C9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55" name="Freeform 7">
                <a:extLst>
                  <a:ext uri="{FF2B5EF4-FFF2-40B4-BE49-F238E27FC236}">
                    <a16:creationId xmlns:a16="http://schemas.microsoft.com/office/drawing/2014/main" id="{D0334AA6-CE04-4482-AE71-F556D371C6D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56" name="Freeform 8">
                <a:extLst>
                  <a:ext uri="{FF2B5EF4-FFF2-40B4-BE49-F238E27FC236}">
                    <a16:creationId xmlns:a16="http://schemas.microsoft.com/office/drawing/2014/main" id="{8B68B175-B483-49F5-87B1-3513F2E21FE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57" name="Freeform 9">
                <a:extLst>
                  <a:ext uri="{FF2B5EF4-FFF2-40B4-BE49-F238E27FC236}">
                    <a16:creationId xmlns:a16="http://schemas.microsoft.com/office/drawing/2014/main" id="{90E683B4-8FBF-4EF1-828C-DDE026D4973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58" name="Freeform 10">
                <a:extLst>
                  <a:ext uri="{FF2B5EF4-FFF2-40B4-BE49-F238E27FC236}">
                    <a16:creationId xmlns:a16="http://schemas.microsoft.com/office/drawing/2014/main" id="{B8C226BE-393A-421C-9A81-97B2FE020E2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59" name="Freeform 11">
                <a:extLst>
                  <a:ext uri="{FF2B5EF4-FFF2-40B4-BE49-F238E27FC236}">
                    <a16:creationId xmlns:a16="http://schemas.microsoft.com/office/drawing/2014/main" id="{B7F51443-7394-4A05-866C-16F45287404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60" name="Freeform 12">
                <a:extLst>
                  <a:ext uri="{FF2B5EF4-FFF2-40B4-BE49-F238E27FC236}">
                    <a16:creationId xmlns:a16="http://schemas.microsoft.com/office/drawing/2014/main" id="{D37D6781-401C-4491-8071-74C4F7C1D3E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61" name="Freeform 13">
                <a:extLst>
                  <a:ext uri="{FF2B5EF4-FFF2-40B4-BE49-F238E27FC236}">
                    <a16:creationId xmlns:a16="http://schemas.microsoft.com/office/drawing/2014/main" id="{BF9AF1FE-8A3C-4A62-9BA1-35D90AC6872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62" name="Freeform 14">
                <a:extLst>
                  <a:ext uri="{FF2B5EF4-FFF2-40B4-BE49-F238E27FC236}">
                    <a16:creationId xmlns:a16="http://schemas.microsoft.com/office/drawing/2014/main" id="{336EDC37-A75C-4A4E-9E7C-43B25F0008B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63" name="Freeform 15">
                <a:extLst>
                  <a:ext uri="{FF2B5EF4-FFF2-40B4-BE49-F238E27FC236}">
                    <a16:creationId xmlns:a16="http://schemas.microsoft.com/office/drawing/2014/main" id="{7D909010-973E-4EDF-A6A4-866E039D9C2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64" name="Freeform 16">
                <a:extLst>
                  <a:ext uri="{FF2B5EF4-FFF2-40B4-BE49-F238E27FC236}">
                    <a16:creationId xmlns:a16="http://schemas.microsoft.com/office/drawing/2014/main" id="{548C63FB-A6E3-43F7-9743-7099FB2B680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65" name="Freeform 17">
                <a:extLst>
                  <a:ext uri="{FF2B5EF4-FFF2-40B4-BE49-F238E27FC236}">
                    <a16:creationId xmlns:a16="http://schemas.microsoft.com/office/drawing/2014/main" id="{A856270D-8D0E-453F-9000-A4D2FCCE079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66" name="Freeform 18">
                <a:extLst>
                  <a:ext uri="{FF2B5EF4-FFF2-40B4-BE49-F238E27FC236}">
                    <a16:creationId xmlns:a16="http://schemas.microsoft.com/office/drawing/2014/main" id="{60E83168-FFDF-4B70-8253-DA27658F079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67" name="Freeform 19">
                <a:extLst>
                  <a:ext uri="{FF2B5EF4-FFF2-40B4-BE49-F238E27FC236}">
                    <a16:creationId xmlns:a16="http://schemas.microsoft.com/office/drawing/2014/main" id="{F66A3FE0-178E-4810-8C1F-51F4B89AF65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68" name="Freeform 20">
                <a:extLst>
                  <a:ext uri="{FF2B5EF4-FFF2-40B4-BE49-F238E27FC236}">
                    <a16:creationId xmlns:a16="http://schemas.microsoft.com/office/drawing/2014/main" id="{6C66DD93-F6C0-4400-AB04-E1E1B2A8721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69" name="Freeform 21">
                <a:extLst>
                  <a:ext uri="{FF2B5EF4-FFF2-40B4-BE49-F238E27FC236}">
                    <a16:creationId xmlns:a16="http://schemas.microsoft.com/office/drawing/2014/main" id="{3511632D-297C-4086-B874-5EF3C96A48C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70" name="Freeform 22">
                <a:extLst>
                  <a:ext uri="{FF2B5EF4-FFF2-40B4-BE49-F238E27FC236}">
                    <a16:creationId xmlns:a16="http://schemas.microsoft.com/office/drawing/2014/main" id="{F618292A-B948-44F9-88E3-C299A881462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71" name="Freeform 23">
                <a:extLst>
                  <a:ext uri="{FF2B5EF4-FFF2-40B4-BE49-F238E27FC236}">
                    <a16:creationId xmlns:a16="http://schemas.microsoft.com/office/drawing/2014/main" id="{E4CD4E4E-04E3-420F-87DD-D7FB78611B8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72" name="Freeform 24">
                <a:extLst>
                  <a:ext uri="{FF2B5EF4-FFF2-40B4-BE49-F238E27FC236}">
                    <a16:creationId xmlns:a16="http://schemas.microsoft.com/office/drawing/2014/main" id="{35C1B362-126F-4579-81CD-24BEA64A71A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73" name="Freeform 25">
                <a:extLst>
                  <a:ext uri="{FF2B5EF4-FFF2-40B4-BE49-F238E27FC236}">
                    <a16:creationId xmlns:a16="http://schemas.microsoft.com/office/drawing/2014/main" id="{5CD5BBC4-9AB9-469F-B109-2707E25C140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74" name="Freeform 26">
                <a:extLst>
                  <a:ext uri="{FF2B5EF4-FFF2-40B4-BE49-F238E27FC236}">
                    <a16:creationId xmlns:a16="http://schemas.microsoft.com/office/drawing/2014/main" id="{6AB30580-E261-4B78-A540-015B9BD8954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75" name="Freeform 27">
                <a:extLst>
                  <a:ext uri="{FF2B5EF4-FFF2-40B4-BE49-F238E27FC236}">
                    <a16:creationId xmlns:a16="http://schemas.microsoft.com/office/drawing/2014/main" id="{4EB78951-E3A3-429A-A837-F1BA085E735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76" name="Freeform 28">
                <a:extLst>
                  <a:ext uri="{FF2B5EF4-FFF2-40B4-BE49-F238E27FC236}">
                    <a16:creationId xmlns:a16="http://schemas.microsoft.com/office/drawing/2014/main" id="{F0AC0B0A-0318-4C77-9A7E-2C139352D7D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77" name="Freeform 29">
                <a:extLst>
                  <a:ext uri="{FF2B5EF4-FFF2-40B4-BE49-F238E27FC236}">
                    <a16:creationId xmlns:a16="http://schemas.microsoft.com/office/drawing/2014/main" id="{39D56EC9-8D78-40B2-9DBB-BE8AAD5D9CB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grpSp>
            <p:nvGrpSpPr>
              <p:cNvPr id="78878" name="Group 30">
                <a:extLst>
                  <a:ext uri="{FF2B5EF4-FFF2-40B4-BE49-F238E27FC236}">
                    <a16:creationId xmlns:a16="http://schemas.microsoft.com/office/drawing/2014/main" id="{2C2CC57D-7528-4487-8127-38184566DC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78879" name="Freeform 31">
                  <a:extLst>
                    <a:ext uri="{FF2B5EF4-FFF2-40B4-BE49-F238E27FC236}">
                      <a16:creationId xmlns:a16="http://schemas.microsoft.com/office/drawing/2014/main" id="{23F3AEDF-B053-48CE-B89A-BDA36A30534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80" name="Freeform 32">
                  <a:extLst>
                    <a:ext uri="{FF2B5EF4-FFF2-40B4-BE49-F238E27FC236}">
                      <a16:creationId xmlns:a16="http://schemas.microsoft.com/office/drawing/2014/main" id="{9B07C64E-2E75-4749-891D-708C27DF1268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81" name="Freeform 33">
                  <a:extLst>
                    <a:ext uri="{FF2B5EF4-FFF2-40B4-BE49-F238E27FC236}">
                      <a16:creationId xmlns:a16="http://schemas.microsoft.com/office/drawing/2014/main" id="{72D0029F-5886-471A-BAE3-306EED60084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82" name="Freeform 34">
                  <a:extLst>
                    <a:ext uri="{FF2B5EF4-FFF2-40B4-BE49-F238E27FC236}">
                      <a16:creationId xmlns:a16="http://schemas.microsoft.com/office/drawing/2014/main" id="{720E2D74-E76B-4448-87F8-64ADE21DC0B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83" name="Freeform 35">
                  <a:extLst>
                    <a:ext uri="{FF2B5EF4-FFF2-40B4-BE49-F238E27FC236}">
                      <a16:creationId xmlns:a16="http://schemas.microsoft.com/office/drawing/2014/main" id="{BABD887F-70C1-42B8-8FE6-BF306A01F13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84" name="Freeform 36">
                  <a:extLst>
                    <a:ext uri="{FF2B5EF4-FFF2-40B4-BE49-F238E27FC236}">
                      <a16:creationId xmlns:a16="http://schemas.microsoft.com/office/drawing/2014/main" id="{46086710-9A9B-41DE-B527-DA5BDA79723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85" name="Freeform 37">
                  <a:extLst>
                    <a:ext uri="{FF2B5EF4-FFF2-40B4-BE49-F238E27FC236}">
                      <a16:creationId xmlns:a16="http://schemas.microsoft.com/office/drawing/2014/main" id="{3FEE5307-7795-49CC-9A95-DA0A513F3DA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86" name="Freeform 38">
                  <a:extLst>
                    <a:ext uri="{FF2B5EF4-FFF2-40B4-BE49-F238E27FC236}">
                      <a16:creationId xmlns:a16="http://schemas.microsoft.com/office/drawing/2014/main" id="{C82B719B-C1EC-4DAA-A2F3-53365E961464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87" name="Freeform 39">
                  <a:extLst>
                    <a:ext uri="{FF2B5EF4-FFF2-40B4-BE49-F238E27FC236}">
                      <a16:creationId xmlns:a16="http://schemas.microsoft.com/office/drawing/2014/main" id="{1E1BC578-003C-4037-81D3-5777293DE2F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88" name="Freeform 40">
                  <a:extLst>
                    <a:ext uri="{FF2B5EF4-FFF2-40B4-BE49-F238E27FC236}">
                      <a16:creationId xmlns:a16="http://schemas.microsoft.com/office/drawing/2014/main" id="{C8DF1568-ED17-4177-A381-0DAD7D3A5F5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89" name="Freeform 41">
                  <a:extLst>
                    <a:ext uri="{FF2B5EF4-FFF2-40B4-BE49-F238E27FC236}">
                      <a16:creationId xmlns:a16="http://schemas.microsoft.com/office/drawing/2014/main" id="{4E1970A1-A035-4AE2-BDF2-F90F4218790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90" name="Freeform 42">
                  <a:extLst>
                    <a:ext uri="{FF2B5EF4-FFF2-40B4-BE49-F238E27FC236}">
                      <a16:creationId xmlns:a16="http://schemas.microsoft.com/office/drawing/2014/main" id="{07AC05ED-52D5-492A-B37B-1CD1780B772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91" name="Freeform 43">
                  <a:extLst>
                    <a:ext uri="{FF2B5EF4-FFF2-40B4-BE49-F238E27FC236}">
                      <a16:creationId xmlns:a16="http://schemas.microsoft.com/office/drawing/2014/main" id="{17439D30-8488-432B-81B6-8679395D97C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92" name="Freeform 44">
                  <a:extLst>
                    <a:ext uri="{FF2B5EF4-FFF2-40B4-BE49-F238E27FC236}">
                      <a16:creationId xmlns:a16="http://schemas.microsoft.com/office/drawing/2014/main" id="{80124283-6B15-4429-950D-DD7AA44AC28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93" name="Freeform 45">
                  <a:extLst>
                    <a:ext uri="{FF2B5EF4-FFF2-40B4-BE49-F238E27FC236}">
                      <a16:creationId xmlns:a16="http://schemas.microsoft.com/office/drawing/2014/main" id="{E0445C03-1BB8-4AC4-A941-D606EBAFE97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  <p:grpSp>
            <p:nvGrpSpPr>
              <p:cNvPr id="78894" name="Group 46">
                <a:extLst>
                  <a:ext uri="{FF2B5EF4-FFF2-40B4-BE49-F238E27FC236}">
                    <a16:creationId xmlns:a16="http://schemas.microsoft.com/office/drawing/2014/main" id="{46CF090E-796E-40DA-BA9E-DD970B1778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78895" name="Freeform 47">
                  <a:extLst>
                    <a:ext uri="{FF2B5EF4-FFF2-40B4-BE49-F238E27FC236}">
                      <a16:creationId xmlns:a16="http://schemas.microsoft.com/office/drawing/2014/main" id="{9DE06626-76A5-4B92-BC11-1B4CC885455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1 w 305"/>
                    <a:gd name="T1" fmla="*/ 426 h 426"/>
                    <a:gd name="T2" fmla="*/ 305 w 305"/>
                    <a:gd name="T3" fmla="*/ 426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1 w 305"/>
                    <a:gd name="T9" fmla="*/ 426 h 426"/>
                    <a:gd name="T10" fmla="*/ 281 w 305"/>
                    <a:gd name="T11" fmla="*/ 426 h 426"/>
                    <a:gd name="T12" fmla="*/ 281 w 305"/>
                    <a:gd name="T13" fmla="*/ 426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96" name="Freeform 48">
                  <a:extLst>
                    <a:ext uri="{FF2B5EF4-FFF2-40B4-BE49-F238E27FC236}">
                      <a16:creationId xmlns:a16="http://schemas.microsoft.com/office/drawing/2014/main" id="{FD004248-65D8-4427-89DE-BCB08CD6DBC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6 h 486"/>
                    <a:gd name="T2" fmla="*/ 48 w 347"/>
                    <a:gd name="T3" fmla="*/ 486 h 486"/>
                    <a:gd name="T4" fmla="*/ 347 w 347"/>
                    <a:gd name="T5" fmla="*/ 72 h 486"/>
                    <a:gd name="T6" fmla="*/ 347 w 347"/>
                    <a:gd name="T7" fmla="*/ 0 h 486"/>
                    <a:gd name="T8" fmla="*/ 0 w 347"/>
                    <a:gd name="T9" fmla="*/ 486 h 486"/>
                    <a:gd name="T10" fmla="*/ 24 w 347"/>
                    <a:gd name="T11" fmla="*/ 486 h 486"/>
                    <a:gd name="T12" fmla="*/ 24 w 347"/>
                    <a:gd name="T13" fmla="*/ 486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  <p:grpSp>
            <p:nvGrpSpPr>
              <p:cNvPr id="78897" name="Group 49">
                <a:extLst>
                  <a:ext uri="{FF2B5EF4-FFF2-40B4-BE49-F238E27FC236}">
                    <a16:creationId xmlns:a16="http://schemas.microsoft.com/office/drawing/2014/main" id="{F2423DDC-3797-4425-AB9D-990BCDC94A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78898" name="Freeform 50">
                  <a:extLst>
                    <a:ext uri="{FF2B5EF4-FFF2-40B4-BE49-F238E27FC236}">
                      <a16:creationId xmlns:a16="http://schemas.microsoft.com/office/drawing/2014/main" id="{3034627C-3B2F-4832-A013-A5ABD95CE9B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99" name="Freeform 51">
                  <a:extLst>
                    <a:ext uri="{FF2B5EF4-FFF2-40B4-BE49-F238E27FC236}">
                      <a16:creationId xmlns:a16="http://schemas.microsoft.com/office/drawing/2014/main" id="{8B3BBF31-2955-4419-8E7D-4488D705489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900" name="Freeform 52">
                  <a:extLst>
                    <a:ext uri="{FF2B5EF4-FFF2-40B4-BE49-F238E27FC236}">
                      <a16:creationId xmlns:a16="http://schemas.microsoft.com/office/drawing/2014/main" id="{804DE87F-EF87-4902-9FCF-B8142AAA4E1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901" name="Freeform 53">
                  <a:extLst>
                    <a:ext uri="{FF2B5EF4-FFF2-40B4-BE49-F238E27FC236}">
                      <a16:creationId xmlns:a16="http://schemas.microsoft.com/office/drawing/2014/main" id="{71E435EF-9E28-4D1C-AADC-8F61E49FD0A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902" name="Freeform 54">
                  <a:extLst>
                    <a:ext uri="{FF2B5EF4-FFF2-40B4-BE49-F238E27FC236}">
                      <a16:creationId xmlns:a16="http://schemas.microsoft.com/office/drawing/2014/main" id="{50A778B2-8539-4AEA-8628-9B39CE9B0E4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903" name="Freeform 55">
                  <a:extLst>
                    <a:ext uri="{FF2B5EF4-FFF2-40B4-BE49-F238E27FC236}">
                      <a16:creationId xmlns:a16="http://schemas.microsoft.com/office/drawing/2014/main" id="{E8E89C30-F1CF-451F-923E-C2D70A166D0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904" name="Freeform 56">
                  <a:extLst>
                    <a:ext uri="{FF2B5EF4-FFF2-40B4-BE49-F238E27FC236}">
                      <a16:creationId xmlns:a16="http://schemas.microsoft.com/office/drawing/2014/main" id="{435E15A7-D584-4B9B-8D8B-C1BDAA0BB05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905" name="Freeform 57">
                  <a:extLst>
                    <a:ext uri="{FF2B5EF4-FFF2-40B4-BE49-F238E27FC236}">
                      <a16:creationId xmlns:a16="http://schemas.microsoft.com/office/drawing/2014/main" id="{8AA80BC5-8196-455C-8476-F92E30F0579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906" name="Freeform 58">
                  <a:extLst>
                    <a:ext uri="{FF2B5EF4-FFF2-40B4-BE49-F238E27FC236}">
                      <a16:creationId xmlns:a16="http://schemas.microsoft.com/office/drawing/2014/main" id="{996CB994-4A4A-4716-A5AE-CCF3A6C55C1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  <p:sp>
            <p:nvSpPr>
              <p:cNvPr id="78907" name="Freeform 59">
                <a:extLst>
                  <a:ext uri="{FF2B5EF4-FFF2-40B4-BE49-F238E27FC236}">
                    <a16:creationId xmlns:a16="http://schemas.microsoft.com/office/drawing/2014/main" id="{FF43C4A1-4F45-4DBF-BFE1-0B2611F3C3C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908" name="Freeform 60">
                <a:extLst>
                  <a:ext uri="{FF2B5EF4-FFF2-40B4-BE49-F238E27FC236}">
                    <a16:creationId xmlns:a16="http://schemas.microsoft.com/office/drawing/2014/main" id="{909BB305-96F4-4D88-97C4-4C887DD9BCB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909" name="Freeform 61">
                <a:extLst>
                  <a:ext uri="{FF2B5EF4-FFF2-40B4-BE49-F238E27FC236}">
                    <a16:creationId xmlns:a16="http://schemas.microsoft.com/office/drawing/2014/main" id="{775611B5-C1CB-4301-B9BC-7091E189490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910" name="Freeform 62">
                <a:extLst>
                  <a:ext uri="{FF2B5EF4-FFF2-40B4-BE49-F238E27FC236}">
                    <a16:creationId xmlns:a16="http://schemas.microsoft.com/office/drawing/2014/main" id="{11903165-686E-4D75-BE80-EF7E2ED8323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911" name="Freeform 63">
                <a:extLst>
                  <a:ext uri="{FF2B5EF4-FFF2-40B4-BE49-F238E27FC236}">
                    <a16:creationId xmlns:a16="http://schemas.microsoft.com/office/drawing/2014/main" id="{59F97822-9E4E-48E2-9B0C-51B43DF35EA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912" name="Freeform 64">
                <a:extLst>
                  <a:ext uri="{FF2B5EF4-FFF2-40B4-BE49-F238E27FC236}">
                    <a16:creationId xmlns:a16="http://schemas.microsoft.com/office/drawing/2014/main" id="{8EC97097-E121-4689-AC54-B5FB8474177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913" name="Freeform 65">
                <a:extLst>
                  <a:ext uri="{FF2B5EF4-FFF2-40B4-BE49-F238E27FC236}">
                    <a16:creationId xmlns:a16="http://schemas.microsoft.com/office/drawing/2014/main" id="{6988F8CE-0FBE-440B-8725-307D2627BF5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914" name="Freeform 66">
                <a:extLst>
                  <a:ext uri="{FF2B5EF4-FFF2-40B4-BE49-F238E27FC236}">
                    <a16:creationId xmlns:a16="http://schemas.microsoft.com/office/drawing/2014/main" id="{D185F0E9-BCFE-4351-A018-8E647B54D8D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78915" name="Rectangle 67">
            <a:extLst>
              <a:ext uri="{FF2B5EF4-FFF2-40B4-BE49-F238E27FC236}">
                <a16:creationId xmlns:a16="http://schemas.microsoft.com/office/drawing/2014/main" id="{986E2CAD-4C03-4F06-BC14-3094E8477667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07485" y="1920876"/>
            <a:ext cx="10968567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78916" name="Rectangle 68">
            <a:extLst>
              <a:ext uri="{FF2B5EF4-FFF2-40B4-BE49-F238E27FC236}">
                <a16:creationId xmlns:a16="http://schemas.microsoft.com/office/drawing/2014/main" id="{C1243AAC-8F17-41D9-A93D-11B0D62FA506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78917" name="Rectangle 69">
            <a:extLst>
              <a:ext uri="{FF2B5EF4-FFF2-40B4-BE49-F238E27FC236}">
                <a16:creationId xmlns:a16="http://schemas.microsoft.com/office/drawing/2014/main" id="{9D5759B9-A1CD-4728-BA52-483BA0CA496C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8918" name="Rectangle 70">
            <a:extLst>
              <a:ext uri="{FF2B5EF4-FFF2-40B4-BE49-F238E27FC236}">
                <a16:creationId xmlns:a16="http://schemas.microsoft.com/office/drawing/2014/main" id="{DCAFCB95-F89E-4148-91EB-C09B1B2B348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8919" name="Rectangle 71">
            <a:extLst>
              <a:ext uri="{FF2B5EF4-FFF2-40B4-BE49-F238E27FC236}">
                <a16:creationId xmlns:a16="http://schemas.microsoft.com/office/drawing/2014/main" id="{EB871D11-6B2F-49DD-B189-E4F19CA5BD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99AD419-9C93-4BB6-B787-DC2662D7A8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121098"/>
      </p:ext>
    </p:extLst>
  </p:cSld>
  <p:clrMapOvr>
    <a:masterClrMapping/>
  </p:clrMapOvr>
  <p:transition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E5C8B-1AE1-41B6-949F-D991FECBC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439EB-114B-4CDB-9911-5CAF2C0D8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EBFBB-FBF3-4D49-B17B-F6087AA8F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AB3D3-7190-46FA-929A-81A4F7BB1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F3D39-3F05-436C-8DCE-9452C22D9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A6FD4-26A3-4B09-9EF2-65A5EA899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206216"/>
      </p:ext>
    </p:extLst>
  </p:cSld>
  <p:clrMapOvr>
    <a:masterClrMapping/>
  </p:clrMapOvr>
  <p:transition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E1E67-29B7-46E1-A258-13B1033B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4686D-D27F-4520-82FC-2227303C5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EDC73-2A09-4B9F-92D3-24F924DFE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B3490-3596-4ED5-B2DE-005E430F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BED43-9604-40A4-8C5B-002526EC3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1485-9BE4-41A7-AFA4-2FAC945071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239836"/>
      </p:ext>
    </p:extLst>
  </p:cSld>
  <p:clrMapOvr>
    <a:masterClrMapping/>
  </p:clrMapOvr>
  <p:transition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82CF0-90A0-45D7-B988-32E3A96A6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E28CE-A28C-4B2F-8B04-AE5CDDF80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7484" y="1598613"/>
            <a:ext cx="5382683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20DB42-EACB-496E-AE90-65A360950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3367" y="1598613"/>
            <a:ext cx="5382684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BF053E-695C-419D-8E44-A55F44CEE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5AD94-8AFA-48DB-822D-C3F06D2F9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7FF6B-E9CB-45D5-B2C0-E899D01C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80688-93D9-4BCC-BB86-BE6A206936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584188"/>
      </p:ext>
    </p:extLst>
  </p:cSld>
  <p:clrMapOvr>
    <a:masterClrMapping/>
  </p:clrMapOvr>
  <p:transition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E8381-4458-477C-A6AF-63B35ADC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34121-B0C0-4D41-8A1F-4AFE39754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6F1AD-DC68-4944-9E3E-D52A6AB16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1AF6B0-DBC1-4C3B-8965-7134132D65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24A73F-C842-4DF1-8F7D-ADD63590E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E2CC4B-A6F0-4B81-901C-AE0DAE36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515EC2-9933-4A6B-9783-117632D10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43C98-2530-4424-A5FD-4A18F13D2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455A1B-4B42-45F2-90EE-690E89A17A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174051"/>
      </p:ext>
    </p:extLst>
  </p:cSld>
  <p:clrMapOvr>
    <a:masterClrMapping/>
  </p:clrMapOvr>
  <p:transition>
    <p:pull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E4B71-6C64-4809-B400-04B04198A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22FEFF-E3B3-4BA4-B862-5307FFFE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55A2E-37CC-4B22-B8FF-4E39C60D8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A6A0D-3B71-4A58-8913-F00633E74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5B5D-D700-401E-90B0-C881EEC809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850811"/>
      </p:ext>
    </p:extLst>
  </p:cSld>
  <p:clrMapOvr>
    <a:masterClrMapping/>
  </p:clrMapOvr>
  <p:transition>
    <p:pull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AE3F3E-FF15-4E5E-BA40-3A34B97CA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A7F61-1160-450C-B6E7-2FBA548F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6CE30-CD29-4809-87EF-9F9A9633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07C51-7FC1-4551-8104-C6ED770B60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449893"/>
      </p:ext>
    </p:extLst>
  </p:cSld>
  <p:clrMapOvr>
    <a:masterClrMapping/>
  </p:clrMapOvr>
  <p:transition>
    <p:pull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59D77-C9C8-440A-90EA-D5F795A45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55246-CCE2-45DC-81A4-CBB0FF14A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8DA1E-D828-45D3-B8F7-2A6B25995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814D7-6B53-4DAF-B0E4-B8F1BB626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DFBC93-4E12-4C62-B546-2F64D5C71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2E0B9-7472-4F71-9689-35C4E476B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B6849-1AA9-4DEC-8F40-0BF82F6D0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1209211"/>
      </p:ext>
    </p:extLst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67B61-0A63-4D79-A401-425A0A09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A546E-74CE-4D4F-89E2-35DF1676E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DF441-49FA-4CA0-93EE-53473EEA8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264D-46EF-4243-941A-ED122EE083E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E1BC2-5799-4AA4-AD3E-713C0FBB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C69B2-6AF4-459F-9953-D3571A356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40EE-37BF-4EF5-B80F-F274EB48B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27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B58D2-E3FA-4860-AD90-3E3372BE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079A58-2522-43C6-A7EB-A2A3703F2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C66360-0C0D-4532-860A-B962C0149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9C3DB-1FF4-49A9-8CCD-D4B18D92C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68057-F1CD-4CEA-8B83-2E8DBAB9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E9B92-AB0E-41C0-A48D-0FCA15F2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F91718-CD4D-4062-B018-674A623AA0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632969"/>
      </p:ext>
    </p:extLst>
  </p:cSld>
  <p:clrMapOvr>
    <a:masterClrMapping/>
  </p:clrMapOvr>
  <p:transition>
    <p:pull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70A19-0D7F-4B9A-849E-8C89F7BEC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DC1F3C-9B3B-4F79-A0DD-479B913AF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BD8C1-22AC-4A46-BF8E-9D2A72671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C4056-D4D8-4B92-9591-75AD8D6D0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78344-5B16-4F8F-9200-EA66581D4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04009-DA18-4BAB-99D3-A09CF3661E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9886502"/>
      </p:ext>
    </p:extLst>
  </p:cSld>
  <p:clrMapOvr>
    <a:masterClrMapping/>
  </p:clrMapOvr>
  <p:transition>
    <p:pull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F550FA-0904-4922-81F7-2A87768FF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4967" y="273050"/>
            <a:ext cx="2741084" cy="58229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F9F3A0-F42F-4885-B283-C8BCCB6DA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7484" y="273050"/>
            <a:ext cx="8024283" cy="58229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E89B8-0036-4BA2-9242-9F90589A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FBD27-42B0-4B40-A5E5-B0E7AC9B0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CF8DD-621D-4989-A2DE-838F2D13A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C8B3E-E653-4705-96FE-34E6192F18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692868"/>
      </p:ext>
    </p:extLst>
  </p:cSld>
  <p:clrMapOvr>
    <a:masterClrMapping/>
  </p:clrMapOvr>
  <p:transition>
    <p:pull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468F24E-FCED-4CCF-897B-58EE554C8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65895"/>
      </p:ext>
    </p:extLst>
  </p:cSld>
  <p:clrMapOvr>
    <a:masterClrMapping/>
  </p:clrMapOvr>
  <p:transition spd="med"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CA025FB-4DB3-4240-A0C7-69439B114F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60073"/>
      </p:ext>
    </p:extLst>
  </p:cSld>
  <p:clrMapOvr>
    <a:masterClrMapping/>
  </p:clrMapOvr>
  <p:transition spd="med"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FFFD0B-2EE4-4BA2-941D-BB0E896F5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14574"/>
      </p:ext>
    </p:extLst>
  </p:cSld>
  <p:clrMapOvr>
    <a:masterClrMapping/>
  </p:clrMapOvr>
  <p:transition spd="med"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C65C7D-8690-42D3-8D6B-687386906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94418"/>
      </p:ext>
    </p:extLst>
  </p:cSld>
  <p:clrMapOvr>
    <a:masterClrMapping/>
  </p:clrMapOvr>
  <p:transition spd="med"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062B36-31A0-4F64-BF7A-6A5010A96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59070"/>
      </p:ext>
    </p:extLst>
  </p:cSld>
  <p:clrMapOvr>
    <a:masterClrMapping/>
  </p:clrMapOvr>
  <p:transition spd="med"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CD1DDD-A371-4C2C-BC46-7C179F576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9805"/>
      </p:ext>
    </p:extLst>
  </p:cSld>
  <p:clrMapOvr>
    <a:masterClrMapping/>
  </p:clrMapOvr>
  <p:transition spd="med"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7004A9F-EEB2-48A8-A7B3-4B0F6EA3F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79963"/>
      </p:ext>
    </p:extLst>
  </p:cSld>
  <p:clrMapOvr>
    <a:masterClrMapping/>
  </p:clrMapOvr>
  <p:transition spd="med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09D5E-DC60-461F-AB68-78BAF4567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F5317-982F-4432-A0E5-9CF7D41D1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74BDC-675D-414B-88E4-0C6975F23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264D-46EF-4243-941A-ED122EE083E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C16D2-7022-4D7F-87E7-EB4DE914B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EB261-E3B4-4D8B-95CD-6DA3EBD62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40EE-37BF-4EF5-B80F-F274EB48B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76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31CB6A0-2078-4168-8316-EEF114570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15079"/>
      </p:ext>
    </p:extLst>
  </p:cSld>
  <p:clrMapOvr>
    <a:masterClrMapping/>
  </p:clrMapOvr>
  <p:transition spd="med"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6328BA8-882B-4E2C-9E4E-CE7C71E56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93925"/>
      </p:ext>
    </p:extLst>
  </p:cSld>
  <p:clrMapOvr>
    <a:masterClrMapping/>
  </p:clrMapOvr>
  <p:transition spd="med"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7CB744-EB41-4AB2-8E3B-1A62AAD7A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28039"/>
      </p:ext>
    </p:extLst>
  </p:cSld>
  <p:clrMapOvr>
    <a:masterClrMapping/>
  </p:clrMapOvr>
  <p:transition spd="med"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4447EAF-9F53-4854-AA60-B2CE0F893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18650"/>
      </p:ext>
    </p:extLst>
  </p:cSld>
  <p:clrMapOvr>
    <a:masterClrMapping/>
  </p:clrMapOvr>
  <p:transition spd="med"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719FBA-5860-461F-94C1-9E15F8AD2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7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3174276-099A-46B9-8DE8-239ADFCF3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00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A6C0AC-1C42-4C25-9449-779CCF4D0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927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62A2DBA-0F18-442C-9E32-476D7FF2F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510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E29E73-0532-46BE-8AD0-15A27413D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368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07C496-8ED9-442E-A05F-9AEE015130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45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1ABE8-AC3F-42E3-9136-1FA05D5A8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268A-BF0B-48A1-AFFA-D0410F4C2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399D10-CFF2-4170-BF13-DA5D67641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6453F2-5D7F-4D29-9A8F-4BECF0808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264D-46EF-4243-941A-ED122EE083E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885E6-B78B-4059-A751-D8458D563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6B497-1871-4197-89AC-06BED453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40EE-37BF-4EF5-B80F-F274EB48B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554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5190831-EDBC-490E-BF6E-1ABF5E9D2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920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2CA0B46-53F7-46F7-943E-1BD8C7CDE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50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B72C81F-C7B3-4EA3-A5A1-7EA835665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29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CCC0375-43E5-4845-8EDB-7A09578BB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403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B05B4DD-B52A-4B87-BBDD-00E37CD12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618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>
            <a:extLst>
              <a:ext uri="{FF2B5EF4-FFF2-40B4-BE49-F238E27FC236}">
                <a16:creationId xmlns:a16="http://schemas.microsoft.com/office/drawing/2014/main" id="{8A1CB282-B0E7-405D-853F-75F146C142A8}"/>
              </a:ext>
            </a:extLst>
          </p:cNvPr>
          <p:cNvGrpSpPr>
            <a:grpSpLocks/>
          </p:cNvGrpSpPr>
          <p:nvPr/>
        </p:nvGrpSpPr>
        <p:grpSpPr bwMode="auto">
          <a:xfrm>
            <a:off x="1" y="1"/>
            <a:ext cx="12189884" cy="6856413"/>
            <a:chOff x="0" y="0"/>
            <a:chExt cx="5759" cy="4319"/>
          </a:xfrm>
        </p:grpSpPr>
        <p:sp>
          <p:nvSpPr>
            <p:cNvPr id="78851" name="Freeform 3">
              <a:extLst>
                <a:ext uri="{FF2B5EF4-FFF2-40B4-BE49-F238E27FC236}">
                  <a16:creationId xmlns:a16="http://schemas.microsoft.com/office/drawing/2014/main" id="{F9499CF5-FD3E-4A4D-8DE6-6132ACD5604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78852" name="Group 4">
              <a:extLst>
                <a:ext uri="{FF2B5EF4-FFF2-40B4-BE49-F238E27FC236}">
                  <a16:creationId xmlns:a16="http://schemas.microsoft.com/office/drawing/2014/main" id="{2E92A2A9-0326-4E30-B041-3BEB7C3A5F7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8853" name="Freeform 5">
                <a:extLst>
                  <a:ext uri="{FF2B5EF4-FFF2-40B4-BE49-F238E27FC236}">
                    <a16:creationId xmlns:a16="http://schemas.microsoft.com/office/drawing/2014/main" id="{FFD8D1FF-7A58-4A1F-81B9-5B2B8F52735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54" name="Freeform 6">
                <a:extLst>
                  <a:ext uri="{FF2B5EF4-FFF2-40B4-BE49-F238E27FC236}">
                    <a16:creationId xmlns:a16="http://schemas.microsoft.com/office/drawing/2014/main" id="{84F134B8-0E86-4918-BD00-F284D77EDBB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55" name="Freeform 7">
                <a:extLst>
                  <a:ext uri="{FF2B5EF4-FFF2-40B4-BE49-F238E27FC236}">
                    <a16:creationId xmlns:a16="http://schemas.microsoft.com/office/drawing/2014/main" id="{02F50D37-D80C-44A8-8276-CBE8C4AC3F0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56" name="Freeform 8">
                <a:extLst>
                  <a:ext uri="{FF2B5EF4-FFF2-40B4-BE49-F238E27FC236}">
                    <a16:creationId xmlns:a16="http://schemas.microsoft.com/office/drawing/2014/main" id="{A4504701-C8B9-42CF-8B7E-870D20810C0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57" name="Freeform 9">
                <a:extLst>
                  <a:ext uri="{FF2B5EF4-FFF2-40B4-BE49-F238E27FC236}">
                    <a16:creationId xmlns:a16="http://schemas.microsoft.com/office/drawing/2014/main" id="{9F33340C-A7FE-489E-A902-1BB39A9B856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58" name="Freeform 10">
                <a:extLst>
                  <a:ext uri="{FF2B5EF4-FFF2-40B4-BE49-F238E27FC236}">
                    <a16:creationId xmlns:a16="http://schemas.microsoft.com/office/drawing/2014/main" id="{8FBEF774-10F8-4CBB-B072-3BC3ADD5343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59" name="Freeform 11">
                <a:extLst>
                  <a:ext uri="{FF2B5EF4-FFF2-40B4-BE49-F238E27FC236}">
                    <a16:creationId xmlns:a16="http://schemas.microsoft.com/office/drawing/2014/main" id="{FB5403D5-FEE9-4CB4-A07F-4E09EE670D6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60" name="Freeform 12">
                <a:extLst>
                  <a:ext uri="{FF2B5EF4-FFF2-40B4-BE49-F238E27FC236}">
                    <a16:creationId xmlns:a16="http://schemas.microsoft.com/office/drawing/2014/main" id="{B44DD604-DB76-426F-97A4-E24F79000C4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61" name="Freeform 13">
                <a:extLst>
                  <a:ext uri="{FF2B5EF4-FFF2-40B4-BE49-F238E27FC236}">
                    <a16:creationId xmlns:a16="http://schemas.microsoft.com/office/drawing/2014/main" id="{81A9411C-8532-41AB-A857-98FA30587A8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62" name="Freeform 14">
                <a:extLst>
                  <a:ext uri="{FF2B5EF4-FFF2-40B4-BE49-F238E27FC236}">
                    <a16:creationId xmlns:a16="http://schemas.microsoft.com/office/drawing/2014/main" id="{1DBD1D5C-F69E-4E2D-B653-337DD961019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63" name="Freeform 15">
                <a:extLst>
                  <a:ext uri="{FF2B5EF4-FFF2-40B4-BE49-F238E27FC236}">
                    <a16:creationId xmlns:a16="http://schemas.microsoft.com/office/drawing/2014/main" id="{0F144FA1-1997-48ED-AD6F-4BC68EA2161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64" name="Freeform 16">
                <a:extLst>
                  <a:ext uri="{FF2B5EF4-FFF2-40B4-BE49-F238E27FC236}">
                    <a16:creationId xmlns:a16="http://schemas.microsoft.com/office/drawing/2014/main" id="{48C560E2-7EDE-47D3-8BFC-E588F0A4B80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65" name="Freeform 17">
                <a:extLst>
                  <a:ext uri="{FF2B5EF4-FFF2-40B4-BE49-F238E27FC236}">
                    <a16:creationId xmlns:a16="http://schemas.microsoft.com/office/drawing/2014/main" id="{85A0A39A-E0EB-4B8C-946C-F0A0F911FE8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66" name="Freeform 18">
                <a:extLst>
                  <a:ext uri="{FF2B5EF4-FFF2-40B4-BE49-F238E27FC236}">
                    <a16:creationId xmlns:a16="http://schemas.microsoft.com/office/drawing/2014/main" id="{C683A9A6-AB41-42F5-B868-26F277751A9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67" name="Freeform 19">
                <a:extLst>
                  <a:ext uri="{FF2B5EF4-FFF2-40B4-BE49-F238E27FC236}">
                    <a16:creationId xmlns:a16="http://schemas.microsoft.com/office/drawing/2014/main" id="{3443B7C0-5376-4CF8-B88E-16635B7D209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68" name="Freeform 20">
                <a:extLst>
                  <a:ext uri="{FF2B5EF4-FFF2-40B4-BE49-F238E27FC236}">
                    <a16:creationId xmlns:a16="http://schemas.microsoft.com/office/drawing/2014/main" id="{AC2B9A79-B516-4B33-895C-50D5162CD40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69" name="Freeform 21">
                <a:extLst>
                  <a:ext uri="{FF2B5EF4-FFF2-40B4-BE49-F238E27FC236}">
                    <a16:creationId xmlns:a16="http://schemas.microsoft.com/office/drawing/2014/main" id="{1D4C890B-F398-46C3-926B-2EA20A90367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70" name="Freeform 22">
                <a:extLst>
                  <a:ext uri="{FF2B5EF4-FFF2-40B4-BE49-F238E27FC236}">
                    <a16:creationId xmlns:a16="http://schemas.microsoft.com/office/drawing/2014/main" id="{57DFF8D1-C09B-4EEF-85C1-5CE6860F3C7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71" name="Freeform 23">
                <a:extLst>
                  <a:ext uri="{FF2B5EF4-FFF2-40B4-BE49-F238E27FC236}">
                    <a16:creationId xmlns:a16="http://schemas.microsoft.com/office/drawing/2014/main" id="{9B528788-99D6-40A3-8444-80E16671D9F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72" name="Freeform 24">
                <a:extLst>
                  <a:ext uri="{FF2B5EF4-FFF2-40B4-BE49-F238E27FC236}">
                    <a16:creationId xmlns:a16="http://schemas.microsoft.com/office/drawing/2014/main" id="{B1467620-9ABB-4851-ABF7-EB716AB758D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73" name="Freeform 25">
                <a:extLst>
                  <a:ext uri="{FF2B5EF4-FFF2-40B4-BE49-F238E27FC236}">
                    <a16:creationId xmlns:a16="http://schemas.microsoft.com/office/drawing/2014/main" id="{3A62E097-59AD-4321-8792-658A546F21D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74" name="Freeform 26">
                <a:extLst>
                  <a:ext uri="{FF2B5EF4-FFF2-40B4-BE49-F238E27FC236}">
                    <a16:creationId xmlns:a16="http://schemas.microsoft.com/office/drawing/2014/main" id="{8B036CF2-B35B-40DA-9DE5-43D2BAF724A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75" name="Freeform 27">
                <a:extLst>
                  <a:ext uri="{FF2B5EF4-FFF2-40B4-BE49-F238E27FC236}">
                    <a16:creationId xmlns:a16="http://schemas.microsoft.com/office/drawing/2014/main" id="{68D0DDC7-4060-4C5C-8DE9-E7FBBF6450C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76" name="Freeform 28">
                <a:extLst>
                  <a:ext uri="{FF2B5EF4-FFF2-40B4-BE49-F238E27FC236}">
                    <a16:creationId xmlns:a16="http://schemas.microsoft.com/office/drawing/2014/main" id="{7003A8C7-3FF2-448F-A1BE-2AA05706FA7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877" name="Freeform 29">
                <a:extLst>
                  <a:ext uri="{FF2B5EF4-FFF2-40B4-BE49-F238E27FC236}">
                    <a16:creationId xmlns:a16="http://schemas.microsoft.com/office/drawing/2014/main" id="{7D4CC5A7-57EC-4754-BBAB-7205B20A66C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grpSp>
            <p:nvGrpSpPr>
              <p:cNvPr id="78878" name="Group 30">
                <a:extLst>
                  <a:ext uri="{FF2B5EF4-FFF2-40B4-BE49-F238E27FC236}">
                    <a16:creationId xmlns:a16="http://schemas.microsoft.com/office/drawing/2014/main" id="{15F065D6-546F-4662-919C-923162700A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78879" name="Freeform 31">
                  <a:extLst>
                    <a:ext uri="{FF2B5EF4-FFF2-40B4-BE49-F238E27FC236}">
                      <a16:creationId xmlns:a16="http://schemas.microsoft.com/office/drawing/2014/main" id="{CCD4C1AA-E39C-4A6E-9AFD-58AEEF5DED2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80" name="Freeform 32">
                  <a:extLst>
                    <a:ext uri="{FF2B5EF4-FFF2-40B4-BE49-F238E27FC236}">
                      <a16:creationId xmlns:a16="http://schemas.microsoft.com/office/drawing/2014/main" id="{9FCD3D0D-C6DB-4AA1-87B6-B6B3BADD2A23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81" name="Freeform 33">
                  <a:extLst>
                    <a:ext uri="{FF2B5EF4-FFF2-40B4-BE49-F238E27FC236}">
                      <a16:creationId xmlns:a16="http://schemas.microsoft.com/office/drawing/2014/main" id="{8AA3DA18-F6CD-45CA-8927-EDC152A1ECE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82" name="Freeform 34">
                  <a:extLst>
                    <a:ext uri="{FF2B5EF4-FFF2-40B4-BE49-F238E27FC236}">
                      <a16:creationId xmlns:a16="http://schemas.microsoft.com/office/drawing/2014/main" id="{A4B391B0-22A5-4333-8F47-639048C7EC6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83" name="Freeform 35">
                  <a:extLst>
                    <a:ext uri="{FF2B5EF4-FFF2-40B4-BE49-F238E27FC236}">
                      <a16:creationId xmlns:a16="http://schemas.microsoft.com/office/drawing/2014/main" id="{EB8CF17F-D998-49BE-AEEE-764F0C3D301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84" name="Freeform 36">
                  <a:extLst>
                    <a:ext uri="{FF2B5EF4-FFF2-40B4-BE49-F238E27FC236}">
                      <a16:creationId xmlns:a16="http://schemas.microsoft.com/office/drawing/2014/main" id="{540DFDC1-ADF8-4BFC-B5FF-1D790A3B90F4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85" name="Freeform 37">
                  <a:extLst>
                    <a:ext uri="{FF2B5EF4-FFF2-40B4-BE49-F238E27FC236}">
                      <a16:creationId xmlns:a16="http://schemas.microsoft.com/office/drawing/2014/main" id="{D824ED58-A188-4879-B310-BD65E917261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86" name="Freeform 38">
                  <a:extLst>
                    <a:ext uri="{FF2B5EF4-FFF2-40B4-BE49-F238E27FC236}">
                      <a16:creationId xmlns:a16="http://schemas.microsoft.com/office/drawing/2014/main" id="{3D3FA6BD-BDD9-4D8F-86B7-C66B3258924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87" name="Freeform 39">
                  <a:extLst>
                    <a:ext uri="{FF2B5EF4-FFF2-40B4-BE49-F238E27FC236}">
                      <a16:creationId xmlns:a16="http://schemas.microsoft.com/office/drawing/2014/main" id="{7FE45092-0A62-410A-92D9-051034475503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88" name="Freeform 40">
                  <a:extLst>
                    <a:ext uri="{FF2B5EF4-FFF2-40B4-BE49-F238E27FC236}">
                      <a16:creationId xmlns:a16="http://schemas.microsoft.com/office/drawing/2014/main" id="{A575212A-CA39-4AF7-BB54-7851C6D9661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89" name="Freeform 41">
                  <a:extLst>
                    <a:ext uri="{FF2B5EF4-FFF2-40B4-BE49-F238E27FC236}">
                      <a16:creationId xmlns:a16="http://schemas.microsoft.com/office/drawing/2014/main" id="{162A2306-6F3D-4D79-A09E-FBFF97DD83B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90" name="Freeform 42">
                  <a:extLst>
                    <a:ext uri="{FF2B5EF4-FFF2-40B4-BE49-F238E27FC236}">
                      <a16:creationId xmlns:a16="http://schemas.microsoft.com/office/drawing/2014/main" id="{A0F5E069-D252-471B-BBD1-E49280D929B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91" name="Freeform 43">
                  <a:extLst>
                    <a:ext uri="{FF2B5EF4-FFF2-40B4-BE49-F238E27FC236}">
                      <a16:creationId xmlns:a16="http://schemas.microsoft.com/office/drawing/2014/main" id="{1D61D9CA-71F9-40C3-BF9A-775C687FAAC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92" name="Freeform 44">
                  <a:extLst>
                    <a:ext uri="{FF2B5EF4-FFF2-40B4-BE49-F238E27FC236}">
                      <a16:creationId xmlns:a16="http://schemas.microsoft.com/office/drawing/2014/main" id="{C204A170-4C73-4BE6-96D0-14024A77399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93" name="Freeform 45">
                  <a:extLst>
                    <a:ext uri="{FF2B5EF4-FFF2-40B4-BE49-F238E27FC236}">
                      <a16:creationId xmlns:a16="http://schemas.microsoft.com/office/drawing/2014/main" id="{89EC68A8-806C-4EF1-B642-125519977894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  <p:grpSp>
            <p:nvGrpSpPr>
              <p:cNvPr id="78894" name="Group 46">
                <a:extLst>
                  <a:ext uri="{FF2B5EF4-FFF2-40B4-BE49-F238E27FC236}">
                    <a16:creationId xmlns:a16="http://schemas.microsoft.com/office/drawing/2014/main" id="{CC1572B4-4BBA-4D60-BA4C-46923BE35A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78895" name="Freeform 47">
                  <a:extLst>
                    <a:ext uri="{FF2B5EF4-FFF2-40B4-BE49-F238E27FC236}">
                      <a16:creationId xmlns:a16="http://schemas.microsoft.com/office/drawing/2014/main" id="{B9C33B8E-C478-4BAD-9BEA-CE539A8D0C7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1 w 305"/>
                    <a:gd name="T1" fmla="*/ 426 h 426"/>
                    <a:gd name="T2" fmla="*/ 305 w 305"/>
                    <a:gd name="T3" fmla="*/ 426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1 w 305"/>
                    <a:gd name="T9" fmla="*/ 426 h 426"/>
                    <a:gd name="T10" fmla="*/ 281 w 305"/>
                    <a:gd name="T11" fmla="*/ 426 h 426"/>
                    <a:gd name="T12" fmla="*/ 281 w 305"/>
                    <a:gd name="T13" fmla="*/ 426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96" name="Freeform 48">
                  <a:extLst>
                    <a:ext uri="{FF2B5EF4-FFF2-40B4-BE49-F238E27FC236}">
                      <a16:creationId xmlns:a16="http://schemas.microsoft.com/office/drawing/2014/main" id="{92866645-3241-42FC-99FF-92B98C3197E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6 h 486"/>
                    <a:gd name="T2" fmla="*/ 48 w 347"/>
                    <a:gd name="T3" fmla="*/ 486 h 486"/>
                    <a:gd name="T4" fmla="*/ 347 w 347"/>
                    <a:gd name="T5" fmla="*/ 72 h 486"/>
                    <a:gd name="T6" fmla="*/ 347 w 347"/>
                    <a:gd name="T7" fmla="*/ 0 h 486"/>
                    <a:gd name="T8" fmla="*/ 0 w 347"/>
                    <a:gd name="T9" fmla="*/ 486 h 486"/>
                    <a:gd name="T10" fmla="*/ 24 w 347"/>
                    <a:gd name="T11" fmla="*/ 486 h 486"/>
                    <a:gd name="T12" fmla="*/ 24 w 347"/>
                    <a:gd name="T13" fmla="*/ 486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  <p:grpSp>
            <p:nvGrpSpPr>
              <p:cNvPr id="78897" name="Group 49">
                <a:extLst>
                  <a:ext uri="{FF2B5EF4-FFF2-40B4-BE49-F238E27FC236}">
                    <a16:creationId xmlns:a16="http://schemas.microsoft.com/office/drawing/2014/main" id="{888A7E7B-7292-4A38-89E6-22AC3A2BDD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78898" name="Freeform 50">
                  <a:extLst>
                    <a:ext uri="{FF2B5EF4-FFF2-40B4-BE49-F238E27FC236}">
                      <a16:creationId xmlns:a16="http://schemas.microsoft.com/office/drawing/2014/main" id="{649044A1-EA23-4E01-B2D8-1570818EFEE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899" name="Freeform 51">
                  <a:extLst>
                    <a:ext uri="{FF2B5EF4-FFF2-40B4-BE49-F238E27FC236}">
                      <a16:creationId xmlns:a16="http://schemas.microsoft.com/office/drawing/2014/main" id="{A2B57FA7-7FB6-4AC6-AB94-F77926256BE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900" name="Freeform 52">
                  <a:extLst>
                    <a:ext uri="{FF2B5EF4-FFF2-40B4-BE49-F238E27FC236}">
                      <a16:creationId xmlns:a16="http://schemas.microsoft.com/office/drawing/2014/main" id="{4DC63860-D463-4EEE-9AB5-02207038B16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901" name="Freeform 53">
                  <a:extLst>
                    <a:ext uri="{FF2B5EF4-FFF2-40B4-BE49-F238E27FC236}">
                      <a16:creationId xmlns:a16="http://schemas.microsoft.com/office/drawing/2014/main" id="{1B2D5766-421A-4158-B26B-F09DB0D98DA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902" name="Freeform 54">
                  <a:extLst>
                    <a:ext uri="{FF2B5EF4-FFF2-40B4-BE49-F238E27FC236}">
                      <a16:creationId xmlns:a16="http://schemas.microsoft.com/office/drawing/2014/main" id="{407B9A67-949F-4074-ACA7-4494C57FC50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903" name="Freeform 55">
                  <a:extLst>
                    <a:ext uri="{FF2B5EF4-FFF2-40B4-BE49-F238E27FC236}">
                      <a16:creationId xmlns:a16="http://schemas.microsoft.com/office/drawing/2014/main" id="{DED1F9E1-CC88-4187-A2F7-BE77B2476AB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904" name="Freeform 56">
                  <a:extLst>
                    <a:ext uri="{FF2B5EF4-FFF2-40B4-BE49-F238E27FC236}">
                      <a16:creationId xmlns:a16="http://schemas.microsoft.com/office/drawing/2014/main" id="{F35E016A-93D0-4243-A87D-AF122355B6D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905" name="Freeform 57">
                  <a:extLst>
                    <a:ext uri="{FF2B5EF4-FFF2-40B4-BE49-F238E27FC236}">
                      <a16:creationId xmlns:a16="http://schemas.microsoft.com/office/drawing/2014/main" id="{C8C1D90C-80E7-4B93-B328-84D547F8CD4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8906" name="Freeform 58">
                  <a:extLst>
                    <a:ext uri="{FF2B5EF4-FFF2-40B4-BE49-F238E27FC236}">
                      <a16:creationId xmlns:a16="http://schemas.microsoft.com/office/drawing/2014/main" id="{87D5FB76-5462-41F8-BEB1-431C58B58AC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  <p:sp>
            <p:nvSpPr>
              <p:cNvPr id="78907" name="Freeform 59">
                <a:extLst>
                  <a:ext uri="{FF2B5EF4-FFF2-40B4-BE49-F238E27FC236}">
                    <a16:creationId xmlns:a16="http://schemas.microsoft.com/office/drawing/2014/main" id="{85D516D2-9796-46BA-8E49-A8E9402B00D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908" name="Freeform 60">
                <a:extLst>
                  <a:ext uri="{FF2B5EF4-FFF2-40B4-BE49-F238E27FC236}">
                    <a16:creationId xmlns:a16="http://schemas.microsoft.com/office/drawing/2014/main" id="{48A6A8F1-DEE7-49A4-A976-F63EAECF46F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909" name="Freeform 61">
                <a:extLst>
                  <a:ext uri="{FF2B5EF4-FFF2-40B4-BE49-F238E27FC236}">
                    <a16:creationId xmlns:a16="http://schemas.microsoft.com/office/drawing/2014/main" id="{6AB651BD-D6FF-4D09-8F6B-7120CD6AF26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910" name="Freeform 62">
                <a:extLst>
                  <a:ext uri="{FF2B5EF4-FFF2-40B4-BE49-F238E27FC236}">
                    <a16:creationId xmlns:a16="http://schemas.microsoft.com/office/drawing/2014/main" id="{6CBEB2E2-8611-4BAA-A10F-DD43011D9C7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911" name="Freeform 63">
                <a:extLst>
                  <a:ext uri="{FF2B5EF4-FFF2-40B4-BE49-F238E27FC236}">
                    <a16:creationId xmlns:a16="http://schemas.microsoft.com/office/drawing/2014/main" id="{F0CBFC7B-0804-482E-921F-5399CB03471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912" name="Freeform 64">
                <a:extLst>
                  <a:ext uri="{FF2B5EF4-FFF2-40B4-BE49-F238E27FC236}">
                    <a16:creationId xmlns:a16="http://schemas.microsoft.com/office/drawing/2014/main" id="{753A6796-ED48-4530-99A9-0E1711772D9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913" name="Freeform 65">
                <a:extLst>
                  <a:ext uri="{FF2B5EF4-FFF2-40B4-BE49-F238E27FC236}">
                    <a16:creationId xmlns:a16="http://schemas.microsoft.com/office/drawing/2014/main" id="{A857469A-C020-4243-9400-01E5F9A77F6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8914" name="Freeform 66">
                <a:extLst>
                  <a:ext uri="{FF2B5EF4-FFF2-40B4-BE49-F238E27FC236}">
                    <a16:creationId xmlns:a16="http://schemas.microsoft.com/office/drawing/2014/main" id="{94AA6DBB-47FC-401A-A690-91382CF39DE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78915" name="Rectangle 67">
            <a:extLst>
              <a:ext uri="{FF2B5EF4-FFF2-40B4-BE49-F238E27FC236}">
                <a16:creationId xmlns:a16="http://schemas.microsoft.com/office/drawing/2014/main" id="{38603C70-9D03-4D51-A7C8-7F1C02FCB093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07485" y="1920876"/>
            <a:ext cx="10968567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78916" name="Rectangle 68">
            <a:extLst>
              <a:ext uri="{FF2B5EF4-FFF2-40B4-BE49-F238E27FC236}">
                <a16:creationId xmlns:a16="http://schemas.microsoft.com/office/drawing/2014/main" id="{3926AAB6-A8E1-4C46-A306-95D9812512EC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78917" name="Rectangle 69">
            <a:extLst>
              <a:ext uri="{FF2B5EF4-FFF2-40B4-BE49-F238E27FC236}">
                <a16:creationId xmlns:a16="http://schemas.microsoft.com/office/drawing/2014/main" id="{8F41617E-E6D4-462B-8AAB-82055622792D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8918" name="Rectangle 70">
            <a:extLst>
              <a:ext uri="{FF2B5EF4-FFF2-40B4-BE49-F238E27FC236}">
                <a16:creationId xmlns:a16="http://schemas.microsoft.com/office/drawing/2014/main" id="{1EEF242B-DF45-407E-A39F-EA6AA60AF1B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8919" name="Rectangle 71">
            <a:extLst>
              <a:ext uri="{FF2B5EF4-FFF2-40B4-BE49-F238E27FC236}">
                <a16:creationId xmlns:a16="http://schemas.microsoft.com/office/drawing/2014/main" id="{DD418B7C-BE4F-4AF5-BB83-910C0259C11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7B4D66B-A5D5-4850-8825-5434B18931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725285"/>
      </p:ext>
    </p:extLst>
  </p:cSld>
  <p:clrMapOvr>
    <a:masterClrMapping/>
  </p:clrMapOvr>
  <p:transition>
    <p:pull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3B0B1-F736-4F48-91C9-D4A89B626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4206B-BB39-4786-A955-56A6E9DAD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F7D06-2DAD-4AF8-B690-E4161432C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99809-0679-4DB9-91C1-791C0C3D3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6BE6A-2A4F-46B5-9145-FE94918DB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2FB38E-A2DA-4FF1-8211-054DBA3D39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795444"/>
      </p:ext>
    </p:extLst>
  </p:cSld>
  <p:clrMapOvr>
    <a:masterClrMapping/>
  </p:clrMapOvr>
  <p:transition>
    <p:pull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C831A-6A85-4152-A672-A7CB2A8B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81A22-C304-4918-B5AA-1349EF722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76330-85DF-4832-BD21-59B99E6BB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5547E-50A8-4B82-85BB-FFC6FAE2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7D7D6-57CD-4CD9-98A1-23ECC3592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DD012B-4253-4FCC-911D-15F80886CF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828459"/>
      </p:ext>
    </p:extLst>
  </p:cSld>
  <p:clrMapOvr>
    <a:masterClrMapping/>
  </p:clrMapOvr>
  <p:transition>
    <p:pull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025F5-F920-45C5-9343-D54547BD4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34096-5024-4A2C-B926-5A5D6BE58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7484" y="1598613"/>
            <a:ext cx="5382683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310E38-E077-4240-8FEF-12B479210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3367" y="1598613"/>
            <a:ext cx="5382684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AB135-BE38-472C-98AD-BFDAB19DF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016D3-775C-4E6B-9C38-CE821250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9ACD48-DB39-4DF6-9F54-53E77353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F8D13-9648-48D9-A3A1-71824082BB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0062734"/>
      </p:ext>
    </p:extLst>
  </p:cSld>
  <p:clrMapOvr>
    <a:masterClrMapping/>
  </p:clrMapOvr>
  <p:transition>
    <p:pull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2EA5A-248F-42D5-8463-D3BCBADA5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09E12-638B-48B0-A580-D1983C107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5F1D1F-C855-4D62-BDD2-BB33B2B9F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56250B-FE83-4447-BE68-5A72C49339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F4584A-7C92-4584-A9CD-C8A0BAA0C3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34E3F5-1551-4B47-8E50-032C0BCAA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71B572-2FEA-4AA9-A14E-71C637D0B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0D0AAE-5B3A-48A5-AB8D-F29AB12E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FEB58-341D-4198-84F5-EBDB512537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0483167"/>
      </p:ext>
    </p:extLst>
  </p:cSld>
  <p:clrMapOvr>
    <a:masterClrMapping/>
  </p:clrMapOvr>
  <p:transition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28E7A-644B-4515-BF63-2493A28B8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DB528-3B85-47D7-AC9E-D7F193B2C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86B22-3A74-4EEA-8866-B0BD9697C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518A99-2425-4E4D-95B8-254F6A76B0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6FD99F-0B06-4245-8431-F67A11C769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45A1CB-8A1A-4288-892D-75366D5C6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264D-46EF-4243-941A-ED122EE083E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EEF9AD-1916-47CE-B374-8766393FC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5C79DB-16D1-4009-B5C2-2F9171A5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40EE-37BF-4EF5-B80F-F274EB48B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509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683C7-D56E-4EA0-AD7A-E24C67F4D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5823E-2147-40F0-98EA-0A0325540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A910F-5E41-4692-9E11-35F87B7A0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8B51E-DEFD-48CE-95CD-0EA69A403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F72CE-EC56-40CF-A0EC-C24D2B3847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779311"/>
      </p:ext>
    </p:extLst>
  </p:cSld>
  <p:clrMapOvr>
    <a:masterClrMapping/>
  </p:clrMapOvr>
  <p:transition>
    <p:pull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769031-386D-4406-AF5B-AB02C00F0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1A66B-65B1-4DC6-BF36-7348E859B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BFD42-05C4-4B3C-B29C-D3EE9A89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5E6B9-7D4B-422F-BF52-699735E5C5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373370"/>
      </p:ext>
    </p:extLst>
  </p:cSld>
  <p:clrMapOvr>
    <a:masterClrMapping/>
  </p:clrMapOvr>
  <p:transition>
    <p:pull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78BD3-2759-46F4-8399-0099BE168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F0D7E-FBA5-43FB-A331-EE5B7EF3E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CD1ADF-FDE6-4891-94EC-1EA212C31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BDFD4-F40F-40D3-B9DB-F2838EA2F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056BC-6AA9-451A-B176-1BA16A7C0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E7A048-538E-41EE-912E-0BD0A978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701E7-434D-4AB0-9E14-C6FA8E9E5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56753"/>
      </p:ext>
    </p:extLst>
  </p:cSld>
  <p:clrMapOvr>
    <a:masterClrMapping/>
  </p:clrMapOvr>
  <p:transition>
    <p:pull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9D0D-CE9F-4469-BCAB-6036ECDDD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DDD5EA-10C1-4C0E-B62E-5915334AED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F23E83-6F67-40A7-AF00-5FE4FC407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A16D2-C5E3-4F3C-9989-03E722329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075CF-D04A-4BEE-98DB-3E5E08192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11D41-3C89-4124-A042-CD4B7D5C8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24C7E-B2BB-4059-ADAD-D72205B134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896726"/>
      </p:ext>
    </p:extLst>
  </p:cSld>
  <p:clrMapOvr>
    <a:masterClrMapping/>
  </p:clrMapOvr>
  <p:transition>
    <p:pull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F883F-FF56-4C43-9A9A-6DEBF4E5F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C9D7CB-C0DC-451E-B4E9-2F93E34AD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C8B9B-81C9-4916-84EA-2656DA9CA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B698F-D703-4CA3-8A30-6C6F754CF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0BEE2-38A5-4695-BB38-0D478ADDF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748C2-7B49-438A-BB4E-1E62C925B3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748578"/>
      </p:ext>
    </p:extLst>
  </p:cSld>
  <p:clrMapOvr>
    <a:masterClrMapping/>
  </p:clrMapOvr>
  <p:transition>
    <p:pull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72E288-213B-4386-AA8B-3E47C3E445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4967" y="273050"/>
            <a:ext cx="2741084" cy="58229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9353F0-051F-4033-BC7E-63B51E3AD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7484" y="273050"/>
            <a:ext cx="8024283" cy="58229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A42FA-44EB-41EB-A3B8-43795EA89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38873-2805-4622-816D-68FB575B1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0DD6A-597F-446D-84F0-24C9E5016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7737A-174F-425B-AF97-74FA8DF6EF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273278"/>
      </p:ext>
    </p:extLst>
  </p:cSld>
  <p:clrMapOvr>
    <a:masterClrMapping/>
  </p:clrMapOvr>
  <p:transition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1F6D7-5C8D-4F8E-875E-CD4EB10D7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9BA42D-C42B-47C3-A3A0-9EB42BDC3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264D-46EF-4243-941A-ED122EE083E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AFEECC-5F6D-499D-B834-FEEF73C4C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84B192-2294-48DB-B436-A0E67D7FC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40EE-37BF-4EF5-B80F-F274EB48B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52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33C2C5-3B7C-46F5-A7B3-DC8417AA5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264D-46EF-4243-941A-ED122EE083E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7E4C0A-7129-498D-AFAF-20B27C56B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8A7CD-896A-4827-A459-6778659C4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40EE-37BF-4EF5-B80F-F274EB48B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27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7FA46-54E5-437C-88F5-949AB0387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EF27-2616-4268-AFD6-754B6A419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13AD1-8A54-4CB7-8E5C-EED113A3F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0B09B-0B3F-4ED0-8988-250A072E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264D-46EF-4243-941A-ED122EE083E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E474B-FD3B-4663-9817-4E4A2EDCD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DE5CE-A85C-407E-853B-9ACA5D57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40EE-37BF-4EF5-B80F-F274EB48B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87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D9029-5316-4DA4-BED3-48C250E5E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D19037-6156-405F-8479-11FEC6AB3D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899CC5-7DA0-45F0-AD02-9821EC402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6DBD4-E8B7-4A5E-ADF4-EF80C80C6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264D-46EF-4243-941A-ED122EE083E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64D58-7727-41FD-A2CB-6CBAF7946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DEDE9C-6590-4708-9D8C-D01F7C1D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40EE-37BF-4EF5-B80F-F274EB48B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1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3BEB9A-D517-4B53-964E-809188DD6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98386-5C3C-46A8-9264-5E89FAF15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BE091-6793-49E8-B395-96FAB923F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8264D-46EF-4243-941A-ED122EE083E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0F3F1-24FE-4D94-824C-742D9E77A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A5110-AA6F-4E05-86BD-87041A299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A40EE-37BF-4EF5-B80F-F274EB48B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3529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>
            <a:extLst>
              <a:ext uri="{FF2B5EF4-FFF2-40B4-BE49-F238E27FC236}">
                <a16:creationId xmlns:a16="http://schemas.microsoft.com/office/drawing/2014/main" id="{654E4B67-50AA-436D-9933-35B7765B05A4}"/>
              </a:ext>
            </a:extLst>
          </p:cNvPr>
          <p:cNvGrpSpPr>
            <a:grpSpLocks/>
          </p:cNvGrpSpPr>
          <p:nvPr/>
        </p:nvGrpSpPr>
        <p:grpSpPr bwMode="auto">
          <a:xfrm>
            <a:off x="1" y="1"/>
            <a:ext cx="12189884" cy="6856413"/>
            <a:chOff x="0" y="0"/>
            <a:chExt cx="5759" cy="4319"/>
          </a:xfrm>
        </p:grpSpPr>
        <p:sp>
          <p:nvSpPr>
            <p:cNvPr id="77827" name="Freeform 3">
              <a:extLst>
                <a:ext uri="{FF2B5EF4-FFF2-40B4-BE49-F238E27FC236}">
                  <a16:creationId xmlns:a16="http://schemas.microsoft.com/office/drawing/2014/main" id="{5231E1BA-1EF2-48C6-BF2D-5E9806D038CF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77828" name="Group 4">
              <a:extLst>
                <a:ext uri="{FF2B5EF4-FFF2-40B4-BE49-F238E27FC236}">
                  <a16:creationId xmlns:a16="http://schemas.microsoft.com/office/drawing/2014/main" id="{61A7081C-FD39-45E9-9614-90B4E1D4581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7829" name="Freeform 5">
                <a:extLst>
                  <a:ext uri="{FF2B5EF4-FFF2-40B4-BE49-F238E27FC236}">
                    <a16:creationId xmlns:a16="http://schemas.microsoft.com/office/drawing/2014/main" id="{9889CA36-60D2-4848-BDDD-F17B2A3A63F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30" name="Freeform 6">
                <a:extLst>
                  <a:ext uri="{FF2B5EF4-FFF2-40B4-BE49-F238E27FC236}">
                    <a16:creationId xmlns:a16="http://schemas.microsoft.com/office/drawing/2014/main" id="{7099606B-5B23-443E-BDED-4D03CD0FE3A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31" name="Freeform 7">
                <a:extLst>
                  <a:ext uri="{FF2B5EF4-FFF2-40B4-BE49-F238E27FC236}">
                    <a16:creationId xmlns:a16="http://schemas.microsoft.com/office/drawing/2014/main" id="{217E61A9-0806-4B77-86A2-F43AE09212A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32" name="Freeform 8">
                <a:extLst>
                  <a:ext uri="{FF2B5EF4-FFF2-40B4-BE49-F238E27FC236}">
                    <a16:creationId xmlns:a16="http://schemas.microsoft.com/office/drawing/2014/main" id="{6B1790BB-E081-4F7C-8DD7-81469A43D8C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33" name="Freeform 9">
                <a:extLst>
                  <a:ext uri="{FF2B5EF4-FFF2-40B4-BE49-F238E27FC236}">
                    <a16:creationId xmlns:a16="http://schemas.microsoft.com/office/drawing/2014/main" id="{02F3900B-9B6E-4BAA-A400-65D9B03B7BA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34" name="Freeform 10">
                <a:extLst>
                  <a:ext uri="{FF2B5EF4-FFF2-40B4-BE49-F238E27FC236}">
                    <a16:creationId xmlns:a16="http://schemas.microsoft.com/office/drawing/2014/main" id="{A06446B9-7188-4037-859B-86D3A606685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35" name="Freeform 11">
                <a:extLst>
                  <a:ext uri="{FF2B5EF4-FFF2-40B4-BE49-F238E27FC236}">
                    <a16:creationId xmlns:a16="http://schemas.microsoft.com/office/drawing/2014/main" id="{C5875AD8-8B54-49D0-878E-8524F2D8A5E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36" name="Freeform 12">
                <a:extLst>
                  <a:ext uri="{FF2B5EF4-FFF2-40B4-BE49-F238E27FC236}">
                    <a16:creationId xmlns:a16="http://schemas.microsoft.com/office/drawing/2014/main" id="{E2C237D0-3643-4A20-81E4-F64BF0A9708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37" name="Freeform 13">
                <a:extLst>
                  <a:ext uri="{FF2B5EF4-FFF2-40B4-BE49-F238E27FC236}">
                    <a16:creationId xmlns:a16="http://schemas.microsoft.com/office/drawing/2014/main" id="{8D7FBFEA-5C62-416D-A90F-6951992CC6F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38" name="Freeform 14">
                <a:extLst>
                  <a:ext uri="{FF2B5EF4-FFF2-40B4-BE49-F238E27FC236}">
                    <a16:creationId xmlns:a16="http://schemas.microsoft.com/office/drawing/2014/main" id="{C898A791-4989-4B5A-B092-60227446FDE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39" name="Freeform 15">
                <a:extLst>
                  <a:ext uri="{FF2B5EF4-FFF2-40B4-BE49-F238E27FC236}">
                    <a16:creationId xmlns:a16="http://schemas.microsoft.com/office/drawing/2014/main" id="{385DB566-B5E9-4B5E-8ED8-C6C6F2C9916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40" name="Freeform 16">
                <a:extLst>
                  <a:ext uri="{FF2B5EF4-FFF2-40B4-BE49-F238E27FC236}">
                    <a16:creationId xmlns:a16="http://schemas.microsoft.com/office/drawing/2014/main" id="{CC583EAF-9038-46B5-AD2F-2A333889AC5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41" name="Freeform 17">
                <a:extLst>
                  <a:ext uri="{FF2B5EF4-FFF2-40B4-BE49-F238E27FC236}">
                    <a16:creationId xmlns:a16="http://schemas.microsoft.com/office/drawing/2014/main" id="{71AD51E3-0274-43F1-86DB-BF0695E49C5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42" name="Freeform 18">
                <a:extLst>
                  <a:ext uri="{FF2B5EF4-FFF2-40B4-BE49-F238E27FC236}">
                    <a16:creationId xmlns:a16="http://schemas.microsoft.com/office/drawing/2014/main" id="{0602F163-D4AF-47C4-AAF9-0C70E2213AC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43" name="Freeform 19">
                <a:extLst>
                  <a:ext uri="{FF2B5EF4-FFF2-40B4-BE49-F238E27FC236}">
                    <a16:creationId xmlns:a16="http://schemas.microsoft.com/office/drawing/2014/main" id="{00388208-55CB-4A69-9C12-875D31A5CEC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44" name="Freeform 20">
                <a:extLst>
                  <a:ext uri="{FF2B5EF4-FFF2-40B4-BE49-F238E27FC236}">
                    <a16:creationId xmlns:a16="http://schemas.microsoft.com/office/drawing/2014/main" id="{B9E29EE0-71FC-4D75-9B04-83FDFBADD71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45" name="Freeform 21">
                <a:extLst>
                  <a:ext uri="{FF2B5EF4-FFF2-40B4-BE49-F238E27FC236}">
                    <a16:creationId xmlns:a16="http://schemas.microsoft.com/office/drawing/2014/main" id="{EC19A4D7-14F1-4754-A39C-6F405611A26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46" name="Freeform 22">
                <a:extLst>
                  <a:ext uri="{FF2B5EF4-FFF2-40B4-BE49-F238E27FC236}">
                    <a16:creationId xmlns:a16="http://schemas.microsoft.com/office/drawing/2014/main" id="{F255FE59-6DAD-4AD0-8E62-DBF3F80EC84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47" name="Freeform 23">
                <a:extLst>
                  <a:ext uri="{FF2B5EF4-FFF2-40B4-BE49-F238E27FC236}">
                    <a16:creationId xmlns:a16="http://schemas.microsoft.com/office/drawing/2014/main" id="{4CD8EFCA-4B2A-41DA-8B5A-B0FB0313BEB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48" name="Freeform 24">
                <a:extLst>
                  <a:ext uri="{FF2B5EF4-FFF2-40B4-BE49-F238E27FC236}">
                    <a16:creationId xmlns:a16="http://schemas.microsoft.com/office/drawing/2014/main" id="{CFA20D02-E3EF-483B-8CDB-A29DA4304BB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49" name="Freeform 25">
                <a:extLst>
                  <a:ext uri="{FF2B5EF4-FFF2-40B4-BE49-F238E27FC236}">
                    <a16:creationId xmlns:a16="http://schemas.microsoft.com/office/drawing/2014/main" id="{54D18EB9-743D-4300-A909-42902EEFFDD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50" name="Freeform 26">
                <a:extLst>
                  <a:ext uri="{FF2B5EF4-FFF2-40B4-BE49-F238E27FC236}">
                    <a16:creationId xmlns:a16="http://schemas.microsoft.com/office/drawing/2014/main" id="{6830FF5F-D630-4661-BFD7-001A82CDA7A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51" name="Freeform 27">
                <a:extLst>
                  <a:ext uri="{FF2B5EF4-FFF2-40B4-BE49-F238E27FC236}">
                    <a16:creationId xmlns:a16="http://schemas.microsoft.com/office/drawing/2014/main" id="{F923C061-84D3-4D42-9015-6A99E9636E0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52" name="Freeform 28">
                <a:extLst>
                  <a:ext uri="{FF2B5EF4-FFF2-40B4-BE49-F238E27FC236}">
                    <a16:creationId xmlns:a16="http://schemas.microsoft.com/office/drawing/2014/main" id="{CF189E34-1F59-4E97-81B4-5CBF3BCD9C3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53" name="Freeform 29">
                <a:extLst>
                  <a:ext uri="{FF2B5EF4-FFF2-40B4-BE49-F238E27FC236}">
                    <a16:creationId xmlns:a16="http://schemas.microsoft.com/office/drawing/2014/main" id="{C162B80D-9355-42D4-BE17-E09E3F714C7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grpSp>
            <p:nvGrpSpPr>
              <p:cNvPr id="77854" name="Group 30">
                <a:extLst>
                  <a:ext uri="{FF2B5EF4-FFF2-40B4-BE49-F238E27FC236}">
                    <a16:creationId xmlns:a16="http://schemas.microsoft.com/office/drawing/2014/main" id="{59851AFD-00AB-4285-9A30-5AF404CF456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77855" name="Freeform 31">
                  <a:extLst>
                    <a:ext uri="{FF2B5EF4-FFF2-40B4-BE49-F238E27FC236}">
                      <a16:creationId xmlns:a16="http://schemas.microsoft.com/office/drawing/2014/main" id="{C4E50ABD-E3D9-4578-9CCD-F6E816DACE94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56" name="Freeform 32">
                  <a:extLst>
                    <a:ext uri="{FF2B5EF4-FFF2-40B4-BE49-F238E27FC236}">
                      <a16:creationId xmlns:a16="http://schemas.microsoft.com/office/drawing/2014/main" id="{F765694B-D8BE-4F07-85DF-1D343EB94498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57" name="Freeform 33">
                  <a:extLst>
                    <a:ext uri="{FF2B5EF4-FFF2-40B4-BE49-F238E27FC236}">
                      <a16:creationId xmlns:a16="http://schemas.microsoft.com/office/drawing/2014/main" id="{00A28DBC-7A98-4254-B773-172CD43E8DA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58" name="Freeform 34">
                  <a:extLst>
                    <a:ext uri="{FF2B5EF4-FFF2-40B4-BE49-F238E27FC236}">
                      <a16:creationId xmlns:a16="http://schemas.microsoft.com/office/drawing/2014/main" id="{F878CA1F-87EB-480E-A349-81217F037E8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59" name="Freeform 35">
                  <a:extLst>
                    <a:ext uri="{FF2B5EF4-FFF2-40B4-BE49-F238E27FC236}">
                      <a16:creationId xmlns:a16="http://schemas.microsoft.com/office/drawing/2014/main" id="{3F7BFFC3-BB4F-4851-86D1-462FDDCC083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60" name="Freeform 36">
                  <a:extLst>
                    <a:ext uri="{FF2B5EF4-FFF2-40B4-BE49-F238E27FC236}">
                      <a16:creationId xmlns:a16="http://schemas.microsoft.com/office/drawing/2014/main" id="{19145851-DDBC-43AC-8B74-6A293E6F7C6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61" name="Freeform 37">
                  <a:extLst>
                    <a:ext uri="{FF2B5EF4-FFF2-40B4-BE49-F238E27FC236}">
                      <a16:creationId xmlns:a16="http://schemas.microsoft.com/office/drawing/2014/main" id="{FBD981F1-53E2-4A7B-8794-17FA5856BBA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62" name="Freeform 38">
                  <a:extLst>
                    <a:ext uri="{FF2B5EF4-FFF2-40B4-BE49-F238E27FC236}">
                      <a16:creationId xmlns:a16="http://schemas.microsoft.com/office/drawing/2014/main" id="{3AE14CDE-E6EF-4E7F-9666-716B1B14467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63" name="Freeform 39">
                  <a:extLst>
                    <a:ext uri="{FF2B5EF4-FFF2-40B4-BE49-F238E27FC236}">
                      <a16:creationId xmlns:a16="http://schemas.microsoft.com/office/drawing/2014/main" id="{DC915D58-55BD-4757-A2AF-0B9A5ACB4F2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64" name="Freeform 40">
                  <a:extLst>
                    <a:ext uri="{FF2B5EF4-FFF2-40B4-BE49-F238E27FC236}">
                      <a16:creationId xmlns:a16="http://schemas.microsoft.com/office/drawing/2014/main" id="{2346DE58-EA08-4F96-A701-D5A6EC0C0B6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65" name="Freeform 41">
                  <a:extLst>
                    <a:ext uri="{FF2B5EF4-FFF2-40B4-BE49-F238E27FC236}">
                      <a16:creationId xmlns:a16="http://schemas.microsoft.com/office/drawing/2014/main" id="{ABC68F44-ED08-441E-81BB-1F89B9103A4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66" name="Freeform 42">
                  <a:extLst>
                    <a:ext uri="{FF2B5EF4-FFF2-40B4-BE49-F238E27FC236}">
                      <a16:creationId xmlns:a16="http://schemas.microsoft.com/office/drawing/2014/main" id="{E5EFA5F4-57E0-431F-9E2B-B8F9E012B0A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67" name="Freeform 43">
                  <a:extLst>
                    <a:ext uri="{FF2B5EF4-FFF2-40B4-BE49-F238E27FC236}">
                      <a16:creationId xmlns:a16="http://schemas.microsoft.com/office/drawing/2014/main" id="{F554D3EB-4B36-434E-93D2-A39D5EB711C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68" name="Freeform 44">
                  <a:extLst>
                    <a:ext uri="{FF2B5EF4-FFF2-40B4-BE49-F238E27FC236}">
                      <a16:creationId xmlns:a16="http://schemas.microsoft.com/office/drawing/2014/main" id="{2B799D0B-9462-4679-95C6-1FB5D03DCEB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69" name="Freeform 45">
                  <a:extLst>
                    <a:ext uri="{FF2B5EF4-FFF2-40B4-BE49-F238E27FC236}">
                      <a16:creationId xmlns:a16="http://schemas.microsoft.com/office/drawing/2014/main" id="{6255F831-FCC0-472B-AF6B-92F688FAEC53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  <p:grpSp>
            <p:nvGrpSpPr>
              <p:cNvPr id="77870" name="Group 46">
                <a:extLst>
                  <a:ext uri="{FF2B5EF4-FFF2-40B4-BE49-F238E27FC236}">
                    <a16:creationId xmlns:a16="http://schemas.microsoft.com/office/drawing/2014/main" id="{3744A214-7436-4CAE-B46E-B750960AAE5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77871" name="Freeform 47">
                  <a:extLst>
                    <a:ext uri="{FF2B5EF4-FFF2-40B4-BE49-F238E27FC236}">
                      <a16:creationId xmlns:a16="http://schemas.microsoft.com/office/drawing/2014/main" id="{F21D67E6-A3A6-4C07-834F-04AA107F83B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1 w 305"/>
                    <a:gd name="T1" fmla="*/ 426 h 426"/>
                    <a:gd name="T2" fmla="*/ 305 w 305"/>
                    <a:gd name="T3" fmla="*/ 426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1 w 305"/>
                    <a:gd name="T9" fmla="*/ 426 h 426"/>
                    <a:gd name="T10" fmla="*/ 281 w 305"/>
                    <a:gd name="T11" fmla="*/ 426 h 426"/>
                    <a:gd name="T12" fmla="*/ 281 w 305"/>
                    <a:gd name="T13" fmla="*/ 426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72" name="Freeform 48">
                  <a:extLst>
                    <a:ext uri="{FF2B5EF4-FFF2-40B4-BE49-F238E27FC236}">
                      <a16:creationId xmlns:a16="http://schemas.microsoft.com/office/drawing/2014/main" id="{554123CA-7586-418F-A127-EE76F3A0B19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6 h 486"/>
                    <a:gd name="T2" fmla="*/ 48 w 347"/>
                    <a:gd name="T3" fmla="*/ 486 h 486"/>
                    <a:gd name="T4" fmla="*/ 347 w 347"/>
                    <a:gd name="T5" fmla="*/ 72 h 486"/>
                    <a:gd name="T6" fmla="*/ 347 w 347"/>
                    <a:gd name="T7" fmla="*/ 0 h 486"/>
                    <a:gd name="T8" fmla="*/ 0 w 347"/>
                    <a:gd name="T9" fmla="*/ 486 h 486"/>
                    <a:gd name="T10" fmla="*/ 24 w 347"/>
                    <a:gd name="T11" fmla="*/ 486 h 486"/>
                    <a:gd name="T12" fmla="*/ 24 w 347"/>
                    <a:gd name="T13" fmla="*/ 486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  <p:grpSp>
            <p:nvGrpSpPr>
              <p:cNvPr id="77873" name="Group 49">
                <a:extLst>
                  <a:ext uri="{FF2B5EF4-FFF2-40B4-BE49-F238E27FC236}">
                    <a16:creationId xmlns:a16="http://schemas.microsoft.com/office/drawing/2014/main" id="{7808FC93-5BCB-4B23-9FBA-1680717E914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77874" name="Freeform 50">
                  <a:extLst>
                    <a:ext uri="{FF2B5EF4-FFF2-40B4-BE49-F238E27FC236}">
                      <a16:creationId xmlns:a16="http://schemas.microsoft.com/office/drawing/2014/main" id="{7F2AA281-C371-42D4-999F-341A9FEF1B3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75" name="Freeform 51">
                  <a:extLst>
                    <a:ext uri="{FF2B5EF4-FFF2-40B4-BE49-F238E27FC236}">
                      <a16:creationId xmlns:a16="http://schemas.microsoft.com/office/drawing/2014/main" id="{AC3D75AF-F1A8-44D1-8E6F-6A1A0A2B004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76" name="Freeform 52">
                  <a:extLst>
                    <a:ext uri="{FF2B5EF4-FFF2-40B4-BE49-F238E27FC236}">
                      <a16:creationId xmlns:a16="http://schemas.microsoft.com/office/drawing/2014/main" id="{8B91B6FE-116F-41F5-8296-FE2CCD63F5C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77" name="Freeform 53">
                  <a:extLst>
                    <a:ext uri="{FF2B5EF4-FFF2-40B4-BE49-F238E27FC236}">
                      <a16:creationId xmlns:a16="http://schemas.microsoft.com/office/drawing/2014/main" id="{9DF696F9-E934-4016-A806-EF369C021B9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78" name="Freeform 54">
                  <a:extLst>
                    <a:ext uri="{FF2B5EF4-FFF2-40B4-BE49-F238E27FC236}">
                      <a16:creationId xmlns:a16="http://schemas.microsoft.com/office/drawing/2014/main" id="{A2A5CDEA-CD50-4A40-8A79-EB6D69FEA6D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79" name="Freeform 55">
                  <a:extLst>
                    <a:ext uri="{FF2B5EF4-FFF2-40B4-BE49-F238E27FC236}">
                      <a16:creationId xmlns:a16="http://schemas.microsoft.com/office/drawing/2014/main" id="{A8615ACA-65D1-4379-9E2E-B5BD6CCEB25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80" name="Freeform 56">
                  <a:extLst>
                    <a:ext uri="{FF2B5EF4-FFF2-40B4-BE49-F238E27FC236}">
                      <a16:creationId xmlns:a16="http://schemas.microsoft.com/office/drawing/2014/main" id="{0F57CA72-603E-45DC-A27D-1A876C0B264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81" name="Freeform 57">
                  <a:extLst>
                    <a:ext uri="{FF2B5EF4-FFF2-40B4-BE49-F238E27FC236}">
                      <a16:creationId xmlns:a16="http://schemas.microsoft.com/office/drawing/2014/main" id="{C0B49781-EEBB-41DA-B7E1-8D006F80491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82" name="Freeform 58">
                  <a:extLst>
                    <a:ext uri="{FF2B5EF4-FFF2-40B4-BE49-F238E27FC236}">
                      <a16:creationId xmlns:a16="http://schemas.microsoft.com/office/drawing/2014/main" id="{F76C0CAA-9746-4E61-92B8-347FA75EC12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  <p:sp>
            <p:nvSpPr>
              <p:cNvPr id="77883" name="Freeform 59">
                <a:extLst>
                  <a:ext uri="{FF2B5EF4-FFF2-40B4-BE49-F238E27FC236}">
                    <a16:creationId xmlns:a16="http://schemas.microsoft.com/office/drawing/2014/main" id="{2B658569-6E2A-439C-B3C9-10E795A68AB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84" name="Freeform 60">
                <a:extLst>
                  <a:ext uri="{FF2B5EF4-FFF2-40B4-BE49-F238E27FC236}">
                    <a16:creationId xmlns:a16="http://schemas.microsoft.com/office/drawing/2014/main" id="{322A2B49-B7BD-4019-921F-A8099F822D8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85" name="Freeform 61">
                <a:extLst>
                  <a:ext uri="{FF2B5EF4-FFF2-40B4-BE49-F238E27FC236}">
                    <a16:creationId xmlns:a16="http://schemas.microsoft.com/office/drawing/2014/main" id="{31BD755A-8FD2-4846-B10E-71690687563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86" name="Freeform 62">
                <a:extLst>
                  <a:ext uri="{FF2B5EF4-FFF2-40B4-BE49-F238E27FC236}">
                    <a16:creationId xmlns:a16="http://schemas.microsoft.com/office/drawing/2014/main" id="{A25920E3-86EB-492F-AA85-7D5E0C3F5A0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87" name="Freeform 63">
                <a:extLst>
                  <a:ext uri="{FF2B5EF4-FFF2-40B4-BE49-F238E27FC236}">
                    <a16:creationId xmlns:a16="http://schemas.microsoft.com/office/drawing/2014/main" id="{39AC6C50-9857-47BE-BB6D-6DC9639C088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88" name="Freeform 64">
                <a:extLst>
                  <a:ext uri="{FF2B5EF4-FFF2-40B4-BE49-F238E27FC236}">
                    <a16:creationId xmlns:a16="http://schemas.microsoft.com/office/drawing/2014/main" id="{4E2C6313-D5B9-48FB-B3FD-480004095E9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89" name="Freeform 65">
                <a:extLst>
                  <a:ext uri="{FF2B5EF4-FFF2-40B4-BE49-F238E27FC236}">
                    <a16:creationId xmlns:a16="http://schemas.microsoft.com/office/drawing/2014/main" id="{94523BAA-A8EE-40B7-9510-46F2182CEC1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90" name="Freeform 66">
                <a:extLst>
                  <a:ext uri="{FF2B5EF4-FFF2-40B4-BE49-F238E27FC236}">
                    <a16:creationId xmlns:a16="http://schemas.microsoft.com/office/drawing/2014/main" id="{FD8CF56D-3A42-43C1-A757-2517EEA96E2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77891" name="Rectangle 67">
            <a:extLst>
              <a:ext uri="{FF2B5EF4-FFF2-40B4-BE49-F238E27FC236}">
                <a16:creationId xmlns:a16="http://schemas.microsoft.com/office/drawing/2014/main" id="{53DC151B-BB0E-415E-9B06-BD5B415217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7485" y="273050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7892" name="Rectangle 68">
            <a:extLst>
              <a:ext uri="{FF2B5EF4-FFF2-40B4-BE49-F238E27FC236}">
                <a16:creationId xmlns:a16="http://schemas.microsoft.com/office/drawing/2014/main" id="{1D3F9179-0FB2-4D4C-9169-CB1527FDE54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7485" y="624205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77893" name="Rectangle 69">
            <a:extLst>
              <a:ext uri="{FF2B5EF4-FFF2-40B4-BE49-F238E27FC236}">
                <a16:creationId xmlns:a16="http://schemas.microsoft.com/office/drawing/2014/main" id="{84835784-2039-4E84-BDC4-6AAC43D4304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2051"/>
            <a:ext cx="386080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77894" name="Rectangle 70">
            <a:extLst>
              <a:ext uri="{FF2B5EF4-FFF2-40B4-BE49-F238E27FC236}">
                <a16:creationId xmlns:a16="http://schemas.microsoft.com/office/drawing/2014/main" id="{FC3EC294-0247-4C15-BE1C-0D3CBD86354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205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8EE40DB9-FED6-4F18-ACA4-DD56A6C4198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7895" name="Rectangle 71">
            <a:extLst>
              <a:ext uri="{FF2B5EF4-FFF2-40B4-BE49-F238E27FC236}">
                <a16:creationId xmlns:a16="http://schemas.microsoft.com/office/drawing/2014/main" id="{2CE3A884-9667-4A3B-B42F-049E4EBDB5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7485" y="1598613"/>
            <a:ext cx="10968567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8844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ll dir="r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CB8FE8-243E-4041-9417-24FD91D31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7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0C2FA1-0B2E-420D-A8A7-093DC6E67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4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3529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>
            <a:extLst>
              <a:ext uri="{FF2B5EF4-FFF2-40B4-BE49-F238E27FC236}">
                <a16:creationId xmlns:a16="http://schemas.microsoft.com/office/drawing/2014/main" id="{7761CD1C-8C9E-4AC6-B871-AB4C3979586E}"/>
              </a:ext>
            </a:extLst>
          </p:cNvPr>
          <p:cNvGrpSpPr>
            <a:grpSpLocks/>
          </p:cNvGrpSpPr>
          <p:nvPr/>
        </p:nvGrpSpPr>
        <p:grpSpPr bwMode="auto">
          <a:xfrm>
            <a:off x="1" y="1"/>
            <a:ext cx="12189884" cy="6856413"/>
            <a:chOff x="0" y="0"/>
            <a:chExt cx="5759" cy="4319"/>
          </a:xfrm>
        </p:grpSpPr>
        <p:sp>
          <p:nvSpPr>
            <p:cNvPr id="77827" name="Freeform 3">
              <a:extLst>
                <a:ext uri="{FF2B5EF4-FFF2-40B4-BE49-F238E27FC236}">
                  <a16:creationId xmlns:a16="http://schemas.microsoft.com/office/drawing/2014/main" id="{F5CC70E0-69B2-4DC9-89BC-F5AA578E38AD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77828" name="Group 4">
              <a:extLst>
                <a:ext uri="{FF2B5EF4-FFF2-40B4-BE49-F238E27FC236}">
                  <a16:creationId xmlns:a16="http://schemas.microsoft.com/office/drawing/2014/main" id="{9F40B7F9-1F3C-43C3-B7B1-EE3D0923C73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7829" name="Freeform 5">
                <a:extLst>
                  <a:ext uri="{FF2B5EF4-FFF2-40B4-BE49-F238E27FC236}">
                    <a16:creationId xmlns:a16="http://schemas.microsoft.com/office/drawing/2014/main" id="{1BA8D901-49D7-433F-A042-0FD2716EF2E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30" name="Freeform 6">
                <a:extLst>
                  <a:ext uri="{FF2B5EF4-FFF2-40B4-BE49-F238E27FC236}">
                    <a16:creationId xmlns:a16="http://schemas.microsoft.com/office/drawing/2014/main" id="{3CF43407-E8F7-425F-B92B-1C2E93D2C90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31" name="Freeform 7">
                <a:extLst>
                  <a:ext uri="{FF2B5EF4-FFF2-40B4-BE49-F238E27FC236}">
                    <a16:creationId xmlns:a16="http://schemas.microsoft.com/office/drawing/2014/main" id="{D243A012-2B28-4EFF-89C6-CD4E7396293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32" name="Freeform 8">
                <a:extLst>
                  <a:ext uri="{FF2B5EF4-FFF2-40B4-BE49-F238E27FC236}">
                    <a16:creationId xmlns:a16="http://schemas.microsoft.com/office/drawing/2014/main" id="{15EA39B9-A15C-4208-96EA-EFD51C59A2C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33" name="Freeform 9">
                <a:extLst>
                  <a:ext uri="{FF2B5EF4-FFF2-40B4-BE49-F238E27FC236}">
                    <a16:creationId xmlns:a16="http://schemas.microsoft.com/office/drawing/2014/main" id="{AE3D498F-5BDF-45D6-84D1-C8EE198600F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34" name="Freeform 10">
                <a:extLst>
                  <a:ext uri="{FF2B5EF4-FFF2-40B4-BE49-F238E27FC236}">
                    <a16:creationId xmlns:a16="http://schemas.microsoft.com/office/drawing/2014/main" id="{B0ED340C-9B8A-4FB8-9CFB-DE4DE7FF96D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35" name="Freeform 11">
                <a:extLst>
                  <a:ext uri="{FF2B5EF4-FFF2-40B4-BE49-F238E27FC236}">
                    <a16:creationId xmlns:a16="http://schemas.microsoft.com/office/drawing/2014/main" id="{74B7AE1C-6833-4A48-B679-74D9818FFD6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36" name="Freeform 12">
                <a:extLst>
                  <a:ext uri="{FF2B5EF4-FFF2-40B4-BE49-F238E27FC236}">
                    <a16:creationId xmlns:a16="http://schemas.microsoft.com/office/drawing/2014/main" id="{122BA803-7FB3-4D35-A0BC-769C7B0FCC2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37" name="Freeform 13">
                <a:extLst>
                  <a:ext uri="{FF2B5EF4-FFF2-40B4-BE49-F238E27FC236}">
                    <a16:creationId xmlns:a16="http://schemas.microsoft.com/office/drawing/2014/main" id="{62A36BB7-7992-4574-B460-22F3F1ADD2F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38" name="Freeform 14">
                <a:extLst>
                  <a:ext uri="{FF2B5EF4-FFF2-40B4-BE49-F238E27FC236}">
                    <a16:creationId xmlns:a16="http://schemas.microsoft.com/office/drawing/2014/main" id="{CC21D3CC-ACE1-4029-A7B9-16BD254213E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39" name="Freeform 15">
                <a:extLst>
                  <a:ext uri="{FF2B5EF4-FFF2-40B4-BE49-F238E27FC236}">
                    <a16:creationId xmlns:a16="http://schemas.microsoft.com/office/drawing/2014/main" id="{AF170E6E-336E-4FAF-B9AE-635538AEDAE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40" name="Freeform 16">
                <a:extLst>
                  <a:ext uri="{FF2B5EF4-FFF2-40B4-BE49-F238E27FC236}">
                    <a16:creationId xmlns:a16="http://schemas.microsoft.com/office/drawing/2014/main" id="{DAE5CAE8-DD90-4303-8386-02DEF9384FC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41" name="Freeform 17">
                <a:extLst>
                  <a:ext uri="{FF2B5EF4-FFF2-40B4-BE49-F238E27FC236}">
                    <a16:creationId xmlns:a16="http://schemas.microsoft.com/office/drawing/2014/main" id="{91A6B852-078F-44CE-8288-FBB2848E1D0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42" name="Freeform 18">
                <a:extLst>
                  <a:ext uri="{FF2B5EF4-FFF2-40B4-BE49-F238E27FC236}">
                    <a16:creationId xmlns:a16="http://schemas.microsoft.com/office/drawing/2014/main" id="{4463B43E-1C0B-47CC-B053-718E68E4138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43" name="Freeform 19">
                <a:extLst>
                  <a:ext uri="{FF2B5EF4-FFF2-40B4-BE49-F238E27FC236}">
                    <a16:creationId xmlns:a16="http://schemas.microsoft.com/office/drawing/2014/main" id="{B0C26E88-473C-4153-A562-B83A6285EC3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44" name="Freeform 20">
                <a:extLst>
                  <a:ext uri="{FF2B5EF4-FFF2-40B4-BE49-F238E27FC236}">
                    <a16:creationId xmlns:a16="http://schemas.microsoft.com/office/drawing/2014/main" id="{40589492-5BE8-4F3B-B237-53EA65A3F2C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45" name="Freeform 21">
                <a:extLst>
                  <a:ext uri="{FF2B5EF4-FFF2-40B4-BE49-F238E27FC236}">
                    <a16:creationId xmlns:a16="http://schemas.microsoft.com/office/drawing/2014/main" id="{30B88FF8-458E-4F5A-9000-0FB57E905C8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46" name="Freeform 22">
                <a:extLst>
                  <a:ext uri="{FF2B5EF4-FFF2-40B4-BE49-F238E27FC236}">
                    <a16:creationId xmlns:a16="http://schemas.microsoft.com/office/drawing/2014/main" id="{0958CCFD-F1D7-4989-AB9B-DAAEE5CEFA8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47" name="Freeform 23">
                <a:extLst>
                  <a:ext uri="{FF2B5EF4-FFF2-40B4-BE49-F238E27FC236}">
                    <a16:creationId xmlns:a16="http://schemas.microsoft.com/office/drawing/2014/main" id="{672D164C-66F7-4763-B8BE-D782A584FD9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48" name="Freeform 24">
                <a:extLst>
                  <a:ext uri="{FF2B5EF4-FFF2-40B4-BE49-F238E27FC236}">
                    <a16:creationId xmlns:a16="http://schemas.microsoft.com/office/drawing/2014/main" id="{ECD107A3-E4F0-4A58-B322-E6A5D1F9C5B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49" name="Freeform 25">
                <a:extLst>
                  <a:ext uri="{FF2B5EF4-FFF2-40B4-BE49-F238E27FC236}">
                    <a16:creationId xmlns:a16="http://schemas.microsoft.com/office/drawing/2014/main" id="{93BA8394-6F9F-476D-91FE-41EF1679AA7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50" name="Freeform 26">
                <a:extLst>
                  <a:ext uri="{FF2B5EF4-FFF2-40B4-BE49-F238E27FC236}">
                    <a16:creationId xmlns:a16="http://schemas.microsoft.com/office/drawing/2014/main" id="{980D2BAB-DBB1-4168-97C4-5A117214C24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51" name="Freeform 27">
                <a:extLst>
                  <a:ext uri="{FF2B5EF4-FFF2-40B4-BE49-F238E27FC236}">
                    <a16:creationId xmlns:a16="http://schemas.microsoft.com/office/drawing/2014/main" id="{5B658E7B-F047-4785-9A1D-6FCD3AB6B45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52" name="Freeform 28">
                <a:extLst>
                  <a:ext uri="{FF2B5EF4-FFF2-40B4-BE49-F238E27FC236}">
                    <a16:creationId xmlns:a16="http://schemas.microsoft.com/office/drawing/2014/main" id="{9F96281A-52E5-48EB-8388-ADFA7168AA9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53" name="Freeform 29">
                <a:extLst>
                  <a:ext uri="{FF2B5EF4-FFF2-40B4-BE49-F238E27FC236}">
                    <a16:creationId xmlns:a16="http://schemas.microsoft.com/office/drawing/2014/main" id="{98B41151-4CC1-41EE-9FCB-D126A7AB9EA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grpSp>
            <p:nvGrpSpPr>
              <p:cNvPr id="77854" name="Group 30">
                <a:extLst>
                  <a:ext uri="{FF2B5EF4-FFF2-40B4-BE49-F238E27FC236}">
                    <a16:creationId xmlns:a16="http://schemas.microsoft.com/office/drawing/2014/main" id="{60B8A643-CF76-4C83-A147-74F7DF8C260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77855" name="Freeform 31">
                  <a:extLst>
                    <a:ext uri="{FF2B5EF4-FFF2-40B4-BE49-F238E27FC236}">
                      <a16:creationId xmlns:a16="http://schemas.microsoft.com/office/drawing/2014/main" id="{01A3015E-FC54-4BB8-A7BE-070DC85FCE7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56" name="Freeform 32">
                  <a:extLst>
                    <a:ext uri="{FF2B5EF4-FFF2-40B4-BE49-F238E27FC236}">
                      <a16:creationId xmlns:a16="http://schemas.microsoft.com/office/drawing/2014/main" id="{F53CC8DF-A165-467E-93A0-5166AA8BFEA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57" name="Freeform 33">
                  <a:extLst>
                    <a:ext uri="{FF2B5EF4-FFF2-40B4-BE49-F238E27FC236}">
                      <a16:creationId xmlns:a16="http://schemas.microsoft.com/office/drawing/2014/main" id="{012B06B2-BFF1-4C9E-B078-D2B9473A15D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58" name="Freeform 34">
                  <a:extLst>
                    <a:ext uri="{FF2B5EF4-FFF2-40B4-BE49-F238E27FC236}">
                      <a16:creationId xmlns:a16="http://schemas.microsoft.com/office/drawing/2014/main" id="{19AB7E7E-7290-46AA-B9DA-C0846D4F953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59" name="Freeform 35">
                  <a:extLst>
                    <a:ext uri="{FF2B5EF4-FFF2-40B4-BE49-F238E27FC236}">
                      <a16:creationId xmlns:a16="http://schemas.microsoft.com/office/drawing/2014/main" id="{F0ED699E-F6E2-44D2-86F7-C7E5F0A7653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60" name="Freeform 36">
                  <a:extLst>
                    <a:ext uri="{FF2B5EF4-FFF2-40B4-BE49-F238E27FC236}">
                      <a16:creationId xmlns:a16="http://schemas.microsoft.com/office/drawing/2014/main" id="{D41E99FA-D4D5-44A5-A864-EB07D08D39B8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61" name="Freeform 37">
                  <a:extLst>
                    <a:ext uri="{FF2B5EF4-FFF2-40B4-BE49-F238E27FC236}">
                      <a16:creationId xmlns:a16="http://schemas.microsoft.com/office/drawing/2014/main" id="{C800EAAC-F193-4CBF-9573-A4404560A0C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62" name="Freeform 38">
                  <a:extLst>
                    <a:ext uri="{FF2B5EF4-FFF2-40B4-BE49-F238E27FC236}">
                      <a16:creationId xmlns:a16="http://schemas.microsoft.com/office/drawing/2014/main" id="{9D56D8DD-15D5-484B-B048-81A46F34D694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63" name="Freeform 39">
                  <a:extLst>
                    <a:ext uri="{FF2B5EF4-FFF2-40B4-BE49-F238E27FC236}">
                      <a16:creationId xmlns:a16="http://schemas.microsoft.com/office/drawing/2014/main" id="{B3509DFD-1FFE-42FE-878F-ED49E068B0C8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64" name="Freeform 40">
                  <a:extLst>
                    <a:ext uri="{FF2B5EF4-FFF2-40B4-BE49-F238E27FC236}">
                      <a16:creationId xmlns:a16="http://schemas.microsoft.com/office/drawing/2014/main" id="{EB76279F-A753-46B7-8E33-B3CC07D237D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65" name="Freeform 41">
                  <a:extLst>
                    <a:ext uri="{FF2B5EF4-FFF2-40B4-BE49-F238E27FC236}">
                      <a16:creationId xmlns:a16="http://schemas.microsoft.com/office/drawing/2014/main" id="{F370AA6E-CBF9-4A33-8D33-382ACAD0F2B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66" name="Freeform 42">
                  <a:extLst>
                    <a:ext uri="{FF2B5EF4-FFF2-40B4-BE49-F238E27FC236}">
                      <a16:creationId xmlns:a16="http://schemas.microsoft.com/office/drawing/2014/main" id="{BE9843D8-3182-41F1-B97D-EC8D163236D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67" name="Freeform 43">
                  <a:extLst>
                    <a:ext uri="{FF2B5EF4-FFF2-40B4-BE49-F238E27FC236}">
                      <a16:creationId xmlns:a16="http://schemas.microsoft.com/office/drawing/2014/main" id="{9C8A1D6A-C699-440C-8FB0-22B06BABCFF8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68" name="Freeform 44">
                  <a:extLst>
                    <a:ext uri="{FF2B5EF4-FFF2-40B4-BE49-F238E27FC236}">
                      <a16:creationId xmlns:a16="http://schemas.microsoft.com/office/drawing/2014/main" id="{F6DE9785-6DEB-4850-B254-545A72D1EB7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69" name="Freeform 45">
                  <a:extLst>
                    <a:ext uri="{FF2B5EF4-FFF2-40B4-BE49-F238E27FC236}">
                      <a16:creationId xmlns:a16="http://schemas.microsoft.com/office/drawing/2014/main" id="{A8C77064-51E1-4A04-A61B-49FB0C0D880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  <p:grpSp>
            <p:nvGrpSpPr>
              <p:cNvPr id="77870" name="Group 46">
                <a:extLst>
                  <a:ext uri="{FF2B5EF4-FFF2-40B4-BE49-F238E27FC236}">
                    <a16:creationId xmlns:a16="http://schemas.microsoft.com/office/drawing/2014/main" id="{8240B4B5-8F24-4AAA-A368-58380F1B8DB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77871" name="Freeform 47">
                  <a:extLst>
                    <a:ext uri="{FF2B5EF4-FFF2-40B4-BE49-F238E27FC236}">
                      <a16:creationId xmlns:a16="http://schemas.microsoft.com/office/drawing/2014/main" id="{6E19E6A0-6E88-4AA2-A431-4F873A508EC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1 w 305"/>
                    <a:gd name="T1" fmla="*/ 426 h 426"/>
                    <a:gd name="T2" fmla="*/ 305 w 305"/>
                    <a:gd name="T3" fmla="*/ 426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1 w 305"/>
                    <a:gd name="T9" fmla="*/ 426 h 426"/>
                    <a:gd name="T10" fmla="*/ 281 w 305"/>
                    <a:gd name="T11" fmla="*/ 426 h 426"/>
                    <a:gd name="T12" fmla="*/ 281 w 305"/>
                    <a:gd name="T13" fmla="*/ 426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72" name="Freeform 48">
                  <a:extLst>
                    <a:ext uri="{FF2B5EF4-FFF2-40B4-BE49-F238E27FC236}">
                      <a16:creationId xmlns:a16="http://schemas.microsoft.com/office/drawing/2014/main" id="{37AA2639-036D-4CDF-B132-C6F0ED0AE3E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6 h 486"/>
                    <a:gd name="T2" fmla="*/ 48 w 347"/>
                    <a:gd name="T3" fmla="*/ 486 h 486"/>
                    <a:gd name="T4" fmla="*/ 347 w 347"/>
                    <a:gd name="T5" fmla="*/ 72 h 486"/>
                    <a:gd name="T6" fmla="*/ 347 w 347"/>
                    <a:gd name="T7" fmla="*/ 0 h 486"/>
                    <a:gd name="T8" fmla="*/ 0 w 347"/>
                    <a:gd name="T9" fmla="*/ 486 h 486"/>
                    <a:gd name="T10" fmla="*/ 24 w 347"/>
                    <a:gd name="T11" fmla="*/ 486 h 486"/>
                    <a:gd name="T12" fmla="*/ 24 w 347"/>
                    <a:gd name="T13" fmla="*/ 486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  <p:grpSp>
            <p:nvGrpSpPr>
              <p:cNvPr id="77873" name="Group 49">
                <a:extLst>
                  <a:ext uri="{FF2B5EF4-FFF2-40B4-BE49-F238E27FC236}">
                    <a16:creationId xmlns:a16="http://schemas.microsoft.com/office/drawing/2014/main" id="{1BBD4E4A-CA52-46DB-913B-3D6A0EAEB88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77874" name="Freeform 50">
                  <a:extLst>
                    <a:ext uri="{FF2B5EF4-FFF2-40B4-BE49-F238E27FC236}">
                      <a16:creationId xmlns:a16="http://schemas.microsoft.com/office/drawing/2014/main" id="{7AE71689-DEBE-486D-8A44-D986B9DD1A1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75" name="Freeform 51">
                  <a:extLst>
                    <a:ext uri="{FF2B5EF4-FFF2-40B4-BE49-F238E27FC236}">
                      <a16:creationId xmlns:a16="http://schemas.microsoft.com/office/drawing/2014/main" id="{23B943D9-902C-4237-A1F2-9707D4416B4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76" name="Freeform 52">
                  <a:extLst>
                    <a:ext uri="{FF2B5EF4-FFF2-40B4-BE49-F238E27FC236}">
                      <a16:creationId xmlns:a16="http://schemas.microsoft.com/office/drawing/2014/main" id="{F8453827-E63B-4732-8EED-4ADB0FA98F5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77" name="Freeform 53">
                  <a:extLst>
                    <a:ext uri="{FF2B5EF4-FFF2-40B4-BE49-F238E27FC236}">
                      <a16:creationId xmlns:a16="http://schemas.microsoft.com/office/drawing/2014/main" id="{4DDFC5CC-D388-4334-A23A-766C25E7422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78" name="Freeform 54">
                  <a:extLst>
                    <a:ext uri="{FF2B5EF4-FFF2-40B4-BE49-F238E27FC236}">
                      <a16:creationId xmlns:a16="http://schemas.microsoft.com/office/drawing/2014/main" id="{1BE82D6C-75F0-42C9-A7AD-A85CF724A1A3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79" name="Freeform 55">
                  <a:extLst>
                    <a:ext uri="{FF2B5EF4-FFF2-40B4-BE49-F238E27FC236}">
                      <a16:creationId xmlns:a16="http://schemas.microsoft.com/office/drawing/2014/main" id="{7ACF26DC-EC63-404B-A856-15686C781CD4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80" name="Freeform 56">
                  <a:extLst>
                    <a:ext uri="{FF2B5EF4-FFF2-40B4-BE49-F238E27FC236}">
                      <a16:creationId xmlns:a16="http://schemas.microsoft.com/office/drawing/2014/main" id="{5B00D023-092A-4E43-9F8D-E5017EDF333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81" name="Freeform 57">
                  <a:extLst>
                    <a:ext uri="{FF2B5EF4-FFF2-40B4-BE49-F238E27FC236}">
                      <a16:creationId xmlns:a16="http://schemas.microsoft.com/office/drawing/2014/main" id="{BEA4C01A-A3A7-491D-976D-6448A80B57F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77882" name="Freeform 58">
                  <a:extLst>
                    <a:ext uri="{FF2B5EF4-FFF2-40B4-BE49-F238E27FC236}">
                      <a16:creationId xmlns:a16="http://schemas.microsoft.com/office/drawing/2014/main" id="{22E50373-F40B-470E-BE37-01864A6023F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  <p:sp>
            <p:nvSpPr>
              <p:cNvPr id="77883" name="Freeform 59">
                <a:extLst>
                  <a:ext uri="{FF2B5EF4-FFF2-40B4-BE49-F238E27FC236}">
                    <a16:creationId xmlns:a16="http://schemas.microsoft.com/office/drawing/2014/main" id="{759B5EFB-E33D-44B0-BA97-BB7E03D2346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84" name="Freeform 60">
                <a:extLst>
                  <a:ext uri="{FF2B5EF4-FFF2-40B4-BE49-F238E27FC236}">
                    <a16:creationId xmlns:a16="http://schemas.microsoft.com/office/drawing/2014/main" id="{477FFA46-E01E-4511-A0BA-1D4101CB82C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85" name="Freeform 61">
                <a:extLst>
                  <a:ext uri="{FF2B5EF4-FFF2-40B4-BE49-F238E27FC236}">
                    <a16:creationId xmlns:a16="http://schemas.microsoft.com/office/drawing/2014/main" id="{0E8CA954-55C2-4C3D-A9BA-0773E1C0F20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86" name="Freeform 62">
                <a:extLst>
                  <a:ext uri="{FF2B5EF4-FFF2-40B4-BE49-F238E27FC236}">
                    <a16:creationId xmlns:a16="http://schemas.microsoft.com/office/drawing/2014/main" id="{9840448E-0963-4D12-A04A-48ADB390361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87" name="Freeform 63">
                <a:extLst>
                  <a:ext uri="{FF2B5EF4-FFF2-40B4-BE49-F238E27FC236}">
                    <a16:creationId xmlns:a16="http://schemas.microsoft.com/office/drawing/2014/main" id="{092DB1F6-9A0D-4E73-B29A-EFEB32D551B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88" name="Freeform 64">
                <a:extLst>
                  <a:ext uri="{FF2B5EF4-FFF2-40B4-BE49-F238E27FC236}">
                    <a16:creationId xmlns:a16="http://schemas.microsoft.com/office/drawing/2014/main" id="{20DB61E1-EB6D-4253-9A3B-41B4627D908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89" name="Freeform 65">
                <a:extLst>
                  <a:ext uri="{FF2B5EF4-FFF2-40B4-BE49-F238E27FC236}">
                    <a16:creationId xmlns:a16="http://schemas.microsoft.com/office/drawing/2014/main" id="{9CE6448A-37AA-4309-BE0F-437AA10D2CC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77890" name="Freeform 66">
                <a:extLst>
                  <a:ext uri="{FF2B5EF4-FFF2-40B4-BE49-F238E27FC236}">
                    <a16:creationId xmlns:a16="http://schemas.microsoft.com/office/drawing/2014/main" id="{1D6B3E03-63C8-4388-A872-71823204689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77891" name="Rectangle 67">
            <a:extLst>
              <a:ext uri="{FF2B5EF4-FFF2-40B4-BE49-F238E27FC236}">
                <a16:creationId xmlns:a16="http://schemas.microsoft.com/office/drawing/2014/main" id="{93EF0B62-7212-42CE-8A99-0ACDE8EC78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7485" y="273050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7892" name="Rectangle 68">
            <a:extLst>
              <a:ext uri="{FF2B5EF4-FFF2-40B4-BE49-F238E27FC236}">
                <a16:creationId xmlns:a16="http://schemas.microsoft.com/office/drawing/2014/main" id="{523EA19E-DCD7-4D6B-B9F0-99E6AB08411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7485" y="624205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77893" name="Rectangle 69">
            <a:extLst>
              <a:ext uri="{FF2B5EF4-FFF2-40B4-BE49-F238E27FC236}">
                <a16:creationId xmlns:a16="http://schemas.microsoft.com/office/drawing/2014/main" id="{BA558891-46B9-4051-B661-2945E6C1C65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2051"/>
            <a:ext cx="386080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77894" name="Rectangle 70">
            <a:extLst>
              <a:ext uri="{FF2B5EF4-FFF2-40B4-BE49-F238E27FC236}">
                <a16:creationId xmlns:a16="http://schemas.microsoft.com/office/drawing/2014/main" id="{98B743D0-5792-4FF1-944E-B9EC1E8EE2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205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4E5EBC3-4E4F-4917-85C8-27AD2FA7A8E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7895" name="Rectangle 71">
            <a:extLst>
              <a:ext uri="{FF2B5EF4-FFF2-40B4-BE49-F238E27FC236}">
                <a16:creationId xmlns:a16="http://schemas.microsoft.com/office/drawing/2014/main" id="{0FB64229-52D8-4F89-BAC6-FC22FF3C88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7485" y="1598613"/>
            <a:ext cx="10968567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9539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pull dir="r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5.png"/><Relationship Id="rId3" Type="http://schemas.microsoft.com/office/2007/relationships/media" Target="../media/media3.m4a"/><Relationship Id="rId7" Type="http://schemas.openxmlformats.org/officeDocument/2006/relationships/slide" Target="slide24.xml"/><Relationship Id="rId12" Type="http://schemas.openxmlformats.org/officeDocument/2006/relationships/image" Target="../media/image4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6.jpg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audio" Target="../media/media3.m4a"/><Relationship Id="rId9" Type="http://schemas.microsoft.com/office/2007/relationships/hdphoto" Target="../media/hdphoto1.wdp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microsoft.com/office/2007/relationships/media" Target="../media/media3.m4a"/><Relationship Id="rId7" Type="http://schemas.openxmlformats.org/officeDocument/2006/relationships/slide" Target="slide24.xml"/><Relationship Id="rId12" Type="http://schemas.openxmlformats.org/officeDocument/2006/relationships/image" Target="../media/image4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6.jpg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8.png"/><Relationship Id="rId4" Type="http://schemas.openxmlformats.org/officeDocument/2006/relationships/audio" Target="../media/media3.m4a"/><Relationship Id="rId9" Type="http://schemas.microsoft.com/office/2007/relationships/hdphoto" Target="../media/hdphoto1.wdp"/><Relationship Id="rId1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png"/><Relationship Id="rId3" Type="http://schemas.microsoft.com/office/2007/relationships/media" Target="../media/media3.m4a"/><Relationship Id="rId7" Type="http://schemas.openxmlformats.org/officeDocument/2006/relationships/slide" Target="slide24.xml"/><Relationship Id="rId12" Type="http://schemas.openxmlformats.org/officeDocument/2006/relationships/image" Target="../media/image4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6.jpg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8.png"/><Relationship Id="rId4" Type="http://schemas.openxmlformats.org/officeDocument/2006/relationships/audio" Target="../media/media3.m4a"/><Relationship Id="rId9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5.png"/><Relationship Id="rId3" Type="http://schemas.microsoft.com/office/2007/relationships/media" Target="../media/media3.m4a"/><Relationship Id="rId7" Type="http://schemas.openxmlformats.org/officeDocument/2006/relationships/slide" Target="slide24.xml"/><Relationship Id="rId12" Type="http://schemas.openxmlformats.org/officeDocument/2006/relationships/image" Target="../media/image4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6.jpg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7.png"/><Relationship Id="rId10" Type="http://schemas.openxmlformats.org/officeDocument/2006/relationships/image" Target="../media/image48.png"/><Relationship Id="rId4" Type="http://schemas.openxmlformats.org/officeDocument/2006/relationships/audio" Target="../media/media3.m4a"/><Relationship Id="rId9" Type="http://schemas.microsoft.com/office/2007/relationships/hdphoto" Target="../media/hdphoto1.wdp"/><Relationship Id="rId1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8.png"/><Relationship Id="rId3" Type="http://schemas.microsoft.com/office/2007/relationships/media" Target="../media/media3.m4a"/><Relationship Id="rId7" Type="http://schemas.openxmlformats.org/officeDocument/2006/relationships/slide" Target="slide24.xml"/><Relationship Id="rId12" Type="http://schemas.openxmlformats.org/officeDocument/2006/relationships/image" Target="../media/image4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6.jpg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8.png"/><Relationship Id="rId4" Type="http://schemas.openxmlformats.org/officeDocument/2006/relationships/audio" Target="../media/media3.m4a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6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5B6A608D-AA89-4495-88FC-E991AE7194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E322E0-A932-4162-A83C-1609D756D5F8}"/>
              </a:ext>
            </a:extLst>
          </p:cNvPr>
          <p:cNvSpPr txBox="1"/>
          <p:nvPr/>
        </p:nvSpPr>
        <p:spPr>
          <a:xfrm>
            <a:off x="2685142" y="1109732"/>
            <a:ext cx="6197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PHÒNG GD&amp;ĐT QUẬN LONG BIÊN</a:t>
            </a:r>
          </a:p>
          <a:p>
            <a:pPr algn="ctr">
              <a:defRPr/>
            </a:pPr>
            <a:r>
              <a:rPr lang="en-US" sz="2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744994-588F-4397-A5C5-DC3FD883738F}"/>
              </a:ext>
            </a:extLst>
          </p:cNvPr>
          <p:cNvSpPr txBox="1"/>
          <p:nvPr/>
        </p:nvSpPr>
        <p:spPr>
          <a:xfrm>
            <a:off x="1995713" y="3266526"/>
            <a:ext cx="76780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ear Saturday" panose="02000505000000020004" pitchFamily="2" charset="0"/>
              </a:rPr>
              <a:t>Đề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ear Saturday" panose="02000505000000020004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ear Saturday" panose="02000505000000020004" pitchFamily="2" charset="0"/>
              </a:rPr>
              <a:t>tài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ear Saturday" panose="02000505000000020004" pitchFamily="2" charset="0"/>
              </a:rPr>
              <a:t>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ear Saturday" panose="02000505000000020004" pitchFamily="2" charset="0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ear Saturday" panose="02000505000000020004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ear Saturday" panose="02000505000000020004" pitchFamily="2" charset="0"/>
              </a:rPr>
              <a:t>hiểu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ear Saturday" panose="02000505000000020004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ear Saturday" panose="02000505000000020004" pitchFamily="2" charset="0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ear Saturday" panose="02000505000000020004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ear Saturday" panose="02000505000000020004" pitchFamily="2" charset="0"/>
              </a:rPr>
              <a:t>mùa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ear Saturday" panose="02000505000000020004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ear Saturday" panose="02000505000000020004" pitchFamily="2" charset="0"/>
              </a:rPr>
              <a:t>xuân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ear Saturday" panose="02000505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45FFF4-B4E0-4693-B09A-CAD0B85B5509}"/>
              </a:ext>
            </a:extLst>
          </p:cNvPr>
          <p:cNvSpPr txBox="1"/>
          <p:nvPr/>
        </p:nvSpPr>
        <p:spPr>
          <a:xfrm>
            <a:off x="2946399" y="510435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MGN ( 4 - 5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3270CA-69B5-47E9-A5BC-B1A3FE29F849}"/>
              </a:ext>
            </a:extLst>
          </p:cNvPr>
          <p:cNvSpPr txBox="1"/>
          <p:nvPr/>
        </p:nvSpPr>
        <p:spPr>
          <a:xfrm>
            <a:off x="2786742" y="1965673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triển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nhận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thức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0EA6A8-DFE0-43C2-873D-5A1922D269A0}"/>
              </a:ext>
            </a:extLst>
          </p:cNvPr>
          <p:cNvSpPr txBox="1"/>
          <p:nvPr/>
        </p:nvSpPr>
        <p:spPr>
          <a:xfrm>
            <a:off x="2946399" y="6011953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83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ây đào ngày tết">
            <a:extLst>
              <a:ext uri="{FF2B5EF4-FFF2-40B4-BE49-F238E27FC236}">
                <a16:creationId xmlns:a16="http://schemas.microsoft.com/office/drawing/2014/main" id="{27417785-BB57-4536-8B46-9D47A9768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759200" cy="634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C7CB3F-8EFF-41A3-9643-67B9261E111F}"/>
              </a:ext>
            </a:extLst>
          </p:cNvPr>
          <p:cNvSpPr txBox="1"/>
          <p:nvPr/>
        </p:nvSpPr>
        <p:spPr>
          <a:xfrm>
            <a:off x="4601029" y="6386286"/>
            <a:ext cx="2481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oa mai,cây mai,cành mai,hoa mai ngày Tết,sự tích hoa mai,sự tích hoa mai ngày Tết,Tết,Tết Nguyên Đán">
            <a:extLst>
              <a:ext uri="{FF2B5EF4-FFF2-40B4-BE49-F238E27FC236}">
                <a16:creationId xmlns:a16="http://schemas.microsoft.com/office/drawing/2014/main" id="{AB3DFDBC-370D-4589-9E49-5EE121818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3438" r="6291"/>
          <a:stretch/>
        </p:blipFill>
        <p:spPr bwMode="auto">
          <a:xfrm>
            <a:off x="3759201" y="-1"/>
            <a:ext cx="4136570" cy="622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ất đẹp">
            <a:extLst>
              <a:ext uri="{FF2B5EF4-FFF2-40B4-BE49-F238E27FC236}">
                <a16:creationId xmlns:a16="http://schemas.microsoft.com/office/drawing/2014/main" id="{65DDC814-E05B-4478-9C3B-ECA6E5BA3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2181" r="4568" b="147"/>
          <a:stretch/>
        </p:blipFill>
        <p:spPr bwMode="auto">
          <a:xfrm>
            <a:off x="8055429" y="-1"/>
            <a:ext cx="4136570" cy="634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767677"/>
      </p:ext>
    </p:extLst>
  </p:cSld>
  <p:clrMapOvr>
    <a:masterClrMapping/>
  </p:clrMapOvr>
  <p:transition spd="med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ách chọn cành đào đẹp phù hợp với không gian nội thất">
            <a:extLst>
              <a:ext uri="{FF2B5EF4-FFF2-40B4-BE49-F238E27FC236}">
                <a16:creationId xmlns:a16="http://schemas.microsoft.com/office/drawing/2014/main" id="{EF7BDD5E-2FB5-4961-8D09-3509C5EBE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92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441649"/>
      </p:ext>
    </p:extLst>
  </p:cSld>
  <p:clrMapOvr>
    <a:masterClrMapping/>
  </p:clrMapOvr>
  <p:transition spd="med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7845275F-71AD-4870-844C-1D2458595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585255"/>
      </p:ext>
    </p:extLst>
  </p:cSld>
  <p:clrMapOvr>
    <a:masterClrMapping/>
  </p:clrMapOvr>
  <p:transition spd="med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8F0B68-79A7-4E78-B113-1BB12E80B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5" y="3606801"/>
            <a:ext cx="5791202" cy="3218390"/>
          </a:xfrm>
          <a:prstGeom prst="rect">
            <a:avLst/>
          </a:prstGeom>
        </p:spPr>
      </p:pic>
      <p:pic>
        <p:nvPicPr>
          <p:cNvPr id="3" name="Content Placeholder 6" descr="13802971985249CE9A23FA3AF85D57D0">
            <a:extLst>
              <a:ext uri="{FF2B5EF4-FFF2-40B4-BE49-F238E27FC236}">
                <a16:creationId xmlns:a16="http://schemas.microsoft.com/office/drawing/2014/main" id="{9DADB5FD-70DF-46D8-AC53-C2E22F8E2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39609"/>
            <a:ext cx="5936345" cy="32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7782B0-FBFF-41A4-AEBE-180D4C353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55" y="145143"/>
            <a:ext cx="5791202" cy="3283855"/>
          </a:xfrm>
          <a:prstGeom prst="rect">
            <a:avLst/>
          </a:prstGeom>
        </p:spPr>
      </p:pic>
      <p:sp>
        <p:nvSpPr>
          <p:cNvPr id="5" name="AutoShape 2" descr="Trồng hoa thược dược nhiều màu khoe sắc rực rỡ quanh năm">
            <a:extLst>
              <a:ext uri="{FF2B5EF4-FFF2-40B4-BE49-F238E27FC236}">
                <a16:creationId xmlns:a16="http://schemas.microsoft.com/office/drawing/2014/main" id="{C2AA6D30-0F2B-4840-BC5B-C62C13BB20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D74AC-45FE-446D-8A80-6D521CA86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45143"/>
            <a:ext cx="5936345" cy="328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19439"/>
      </p:ext>
    </p:extLst>
  </p:cSld>
  <p:clrMapOvr>
    <a:masterClrMapping/>
  </p:clrMapOvr>
  <p:transition spd="med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395023C-46B0-4C60-AC04-D2B63464B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119502"/>
      </p:ext>
    </p:extLst>
  </p:cSld>
  <p:clrMapOvr>
    <a:masterClrMapping/>
  </p:clrMapOvr>
  <p:transition spd="med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BDF98C-6CD3-4C22-A713-E7F04F7F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r="912"/>
          <a:stretch/>
        </p:blipFill>
        <p:spPr>
          <a:xfrm>
            <a:off x="0" y="-15696"/>
            <a:ext cx="12192000" cy="6873695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EFBB0FA8-D24E-45CD-8793-598EE4531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074" y="1216607"/>
            <a:ext cx="2688709" cy="24734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88A0807-A598-4FAC-A524-A78F8953DE06}"/>
              </a:ext>
            </a:extLst>
          </p:cNvPr>
          <p:cNvSpPr txBox="1"/>
          <p:nvPr/>
        </p:nvSpPr>
        <p:spPr>
          <a:xfrm>
            <a:off x="6393948" y="2271451"/>
            <a:ext cx="253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Dear Saturday" panose="02000505000000020004" pitchFamily="2" charset="0"/>
                <a:ea typeface="#9Slide05 Daniela Script" panose="02000503000000020002" pitchFamily="2" charset="0"/>
                <a:cs typeface="+mn-cs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Dear Saturday" panose="02000505000000020004" pitchFamily="2" charset="0"/>
                <a:ea typeface="#9Slide05 Daniela Script" panose="02000503000000020002" pitchFamily="2" charset="0"/>
                <a:cs typeface="+mn-cs"/>
              </a:rPr>
              <a:t>người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5 Dear Saturday" panose="02000505000000020004" pitchFamily="2" charset="0"/>
              <a:ea typeface="#9Slide05 Daniela Script" panose="02000503000000020002" pitchFamily="2" charset="0"/>
              <a:cs typeface="+mn-cs"/>
            </a:endParaRPr>
          </a:p>
        </p:txBody>
      </p:sp>
      <p:pic>
        <p:nvPicPr>
          <p:cNvPr id="4" name="Picture 2" descr="Một số đầu số đẹp bạn không thể bỏ qua">
            <a:extLst>
              <a:ext uri="{FF2B5EF4-FFF2-40B4-BE49-F238E27FC236}">
                <a16:creationId xmlns:a16="http://schemas.microsoft.com/office/drawing/2014/main" id="{035FB60E-AADE-43AD-B960-092674B8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074" y="1216607"/>
            <a:ext cx="2707751" cy="247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694266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6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435F468E-4B21-4CEF-A104-A5C0B7683D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C6C9EDD6-A554-462A-9A18-F4AC9A07F9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9813" name="Picture 5">
            <a:extLst>
              <a:ext uri="{FF2B5EF4-FFF2-40B4-BE49-F238E27FC236}">
                <a16:creationId xmlns:a16="http://schemas.microsoft.com/office/drawing/2014/main" id="{9D547319-E7F2-47DF-832D-F62B16B25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0DD53669-1D20-44B1-8824-391CB1B762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612DC72F-C4CA-4334-9B94-176B8132C0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9028" name="Picture 4">
            <a:extLst>
              <a:ext uri="{FF2B5EF4-FFF2-40B4-BE49-F238E27FC236}">
                <a16:creationId xmlns:a16="http://schemas.microsoft.com/office/drawing/2014/main" id="{1FB5A7D7-4BC0-4838-8D90-53B623489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ADDA3F35-46E0-4A83-980F-9AE27D9F0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523220"/>
            <a:ext cx="11669487" cy="589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353F09-B79A-4F9F-8592-7BC03B311505}"/>
              </a:ext>
            </a:extLst>
          </p:cNvPr>
          <p:cNvSpPr txBox="1"/>
          <p:nvPr/>
        </p:nvSpPr>
        <p:spPr>
          <a:xfrm>
            <a:off x="4325257" y="0"/>
            <a:ext cx="264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E85E91-54B1-4AA9-8687-2080AA866198}"/>
              </a:ext>
            </a:extLst>
          </p:cNvPr>
          <p:cNvSpPr txBox="1"/>
          <p:nvPr/>
        </p:nvSpPr>
        <p:spPr>
          <a:xfrm>
            <a:off x="4673600" y="6457890"/>
            <a:ext cx="2467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89368"/>
      </p:ext>
    </p:extLst>
  </p:cSld>
  <p:clrMapOvr>
    <a:masterClrMapping/>
  </p:clrMapOvr>
  <p:transition spd="med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5B33CA32-022D-464B-ACCD-2067582AA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1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066675"/>
      </p:ext>
    </p:extLst>
  </p:cSld>
  <p:clrMapOvr>
    <a:masterClrMapping/>
  </p:clrMapOvr>
  <p:transition spd="med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orcelain&#10;&#10;Description automatically generated">
            <a:extLst>
              <a:ext uri="{FF2B5EF4-FFF2-40B4-BE49-F238E27FC236}">
                <a16:creationId xmlns:a16="http://schemas.microsoft.com/office/drawing/2014/main" id="{9E847FBA-50CB-4E25-8E15-E7334260F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624"/>
            <a:ext cx="12192001" cy="68681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70C13A-787D-45D6-A856-FBC5C9201CC6}"/>
              </a:ext>
            </a:extLst>
          </p:cNvPr>
          <p:cNvSpPr txBox="1"/>
          <p:nvPr/>
        </p:nvSpPr>
        <p:spPr>
          <a:xfrm>
            <a:off x="2917555" y="139728"/>
            <a:ext cx="4537129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Times New Roman" pitchFamily="18" charset="0"/>
              </a:rPr>
              <a:t>thức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ear Saturday" panose="02000505000000020004" pitchFamily="2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Trẻ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tiên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cố, hệ thống kiến thức của trẻ về các dấu hiệu đặc trưng của mùa xuân: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chồi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mẻ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phấn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hoạt động của con người trong mùa xuân: đi lễ hội, đi chúc Tết, đón tết, đi lễ chùa…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1B65F7-D738-43C1-ABF8-285FF36965F4}"/>
              </a:ext>
            </a:extLst>
          </p:cNvPr>
          <p:cNvSpPr txBox="1"/>
          <p:nvPr/>
        </p:nvSpPr>
        <p:spPr>
          <a:xfrm>
            <a:off x="747485" y="3429000"/>
            <a:ext cx="35777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Times New Roman" pitchFamily="18" charset="0"/>
              </a:rPr>
              <a:t>Kĩ năng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Phát triển ngôn ngữ, trả lời đủ câu, mạch lạc.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Phát triển kỹ năng quan sát, ghi nhớ có chủ định cho trẻ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286FE0-36FB-43C4-9C83-4F6476E75DAC}"/>
              </a:ext>
            </a:extLst>
          </p:cNvPr>
          <p:cNvSpPr txBox="1"/>
          <p:nvPr/>
        </p:nvSpPr>
        <p:spPr>
          <a:xfrm>
            <a:off x="6735211" y="2747955"/>
            <a:ext cx="333770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9930B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Times New Roman" pitchFamily="18" charset="0"/>
              </a:rPr>
              <a:t>Thái độ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9930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9930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thành xúc cảm thẩm mĩ cho trẻ có liên quan đến việc cảm nhận vẻ đẹp của mùa xuân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9930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9930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thành ở trẻ hứng thú khám phá môi trường xung quanh, có mong muốn tham gia vào  việc giữ gìn, bảo vệ chúng.</a:t>
            </a:r>
          </a:p>
        </p:txBody>
      </p:sp>
    </p:spTree>
    <p:extLst>
      <p:ext uri="{BB962C8B-B14F-4D97-AF65-F5344CB8AC3E}">
        <p14:creationId xmlns:p14="http://schemas.microsoft.com/office/powerpoint/2010/main" val="2461012235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E37F6C-099C-40AB-B865-FCFCC8183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34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053B7E-BEE0-4C5B-B364-8E558ADF4264}"/>
              </a:ext>
            </a:extLst>
          </p:cNvPr>
          <p:cNvSpPr txBox="1"/>
          <p:nvPr/>
        </p:nvSpPr>
        <p:spPr>
          <a:xfrm>
            <a:off x="4528456" y="6457890"/>
            <a:ext cx="2162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038380"/>
      </p:ext>
    </p:extLst>
  </p:cSld>
  <p:clrMapOvr>
    <a:masterClrMapping/>
  </p:clrMapOvr>
  <p:transition spd="med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47A31B-1A57-417C-AE39-F120CB537AEF}"/>
              </a:ext>
            </a:extLst>
          </p:cNvPr>
          <p:cNvSpPr txBox="1"/>
          <p:nvPr/>
        </p:nvSpPr>
        <p:spPr>
          <a:xfrm>
            <a:off x="0" y="0"/>
            <a:ext cx="1480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1489F9-1927-4F62-B819-924760424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86" y="577780"/>
            <a:ext cx="5696857" cy="3253992"/>
          </a:xfrm>
          <a:prstGeom prst="rect">
            <a:avLst/>
          </a:prstGeom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CE267AA0-CFD1-4A1A-B7F7-7A75ED445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7"/>
          <a:stretch/>
        </p:blipFill>
        <p:spPr bwMode="auto">
          <a:xfrm>
            <a:off x="6096000" y="577779"/>
            <a:ext cx="5805714" cy="325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họi gà. Ảnh: Internet">
            <a:extLst>
              <a:ext uri="{FF2B5EF4-FFF2-40B4-BE49-F238E27FC236}">
                <a16:creationId xmlns:a16="http://schemas.microsoft.com/office/drawing/2014/main" id="{58DA5DA6-792C-469C-8A9D-69FFAA266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065" y="3947887"/>
            <a:ext cx="5696857" cy="275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020191"/>
      </p:ext>
    </p:extLst>
  </p:cSld>
  <p:clrMapOvr>
    <a:masterClrMapping/>
  </p:clrMapOvr>
  <p:transition spd="med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Mẹ con Maya diện áo dài rực rỡ đi mua sắm Tết - Ảnh 5.">
            <a:extLst>
              <a:ext uri="{FF2B5EF4-FFF2-40B4-BE49-F238E27FC236}">
                <a16:creationId xmlns:a16="http://schemas.microsoft.com/office/drawing/2014/main" id="{41682CEF-4B78-41E9-BF5C-353CABFA95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DA072-AF76-43C9-9EA6-20DD985C7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3024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C9DABA-267B-4E93-BD61-F6C325D5C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920" y="0"/>
            <a:ext cx="6355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80922"/>
      </p:ext>
    </p:extLst>
  </p:cSld>
  <p:clrMapOvr>
    <a:masterClrMapping/>
  </p:clrMapOvr>
  <p:transition spd="med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464697" y="4947774"/>
            <a:ext cx="3695317" cy="1342291"/>
            <a:chOff x="4454770" y="4982308"/>
            <a:chExt cx="3048000" cy="1342291"/>
          </a:xfrm>
        </p:grpSpPr>
        <p:sp>
          <p:nvSpPr>
            <p:cNvPr id="4" name="Rounded Rectangle 3">
              <a:hlinkClick r:id="" action="ppaction://noaction"/>
            </p:cNvPr>
            <p:cNvSpPr/>
            <p:nvPr/>
          </p:nvSpPr>
          <p:spPr>
            <a:xfrm>
              <a:off x="4454770" y="4982308"/>
              <a:ext cx="3048000" cy="1342291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61353" y="5221355"/>
              <a:ext cx="2086918" cy="7848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50" normalizeH="0" baseline="0" noProof="0" dirty="0" err="1">
                  <a:ln w="11430"/>
                  <a:gradFill>
                    <a:gsLst>
                      <a:gs pos="25000">
                        <a:srgbClr val="ED7D31">
                          <a:satMod val="155000"/>
                        </a:srgbClr>
                      </a:gs>
                      <a:gs pos="100000">
                        <a:srgbClr val="ED7D31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Bắt</a:t>
              </a:r>
              <a:r>
                <a:rPr kumimoji="0" lang="en-US" sz="45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ED7D31">
                          <a:satMod val="155000"/>
                        </a:srgbClr>
                      </a:gs>
                      <a:gs pos="100000">
                        <a:srgbClr val="ED7D31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500" b="1" i="0" u="none" strike="noStrike" kern="1200" cap="none" spc="50" normalizeH="0" baseline="0" noProof="0" dirty="0" err="1">
                  <a:ln w="11430"/>
                  <a:gradFill>
                    <a:gsLst>
                      <a:gs pos="25000">
                        <a:srgbClr val="ED7D31">
                          <a:satMod val="155000"/>
                        </a:srgbClr>
                      </a:gs>
                      <a:gs pos="100000">
                        <a:srgbClr val="ED7D31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đầu</a:t>
              </a:r>
              <a:endParaRPr kumimoji="0" lang="en-US" sz="45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D268ECB3-55AE-4AC0-9651-E231DEF7DCC6}"/>
              </a:ext>
            </a:extLst>
          </p:cNvPr>
          <p:cNvSpPr/>
          <p:nvPr/>
        </p:nvSpPr>
        <p:spPr>
          <a:xfrm>
            <a:off x="7037935" y="5168418"/>
            <a:ext cx="868772" cy="82163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86E25359-B9CF-44A1-92BE-748A66BD4FE5}"/>
              </a:ext>
            </a:extLst>
          </p:cNvPr>
          <p:cNvSpPr/>
          <p:nvPr/>
        </p:nvSpPr>
        <p:spPr>
          <a:xfrm>
            <a:off x="7296713" y="5336838"/>
            <a:ext cx="437322" cy="490330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894106-5ABB-4BD4-9C87-C3C288603ED6}"/>
              </a:ext>
            </a:extLst>
          </p:cNvPr>
          <p:cNvSpPr txBox="1"/>
          <p:nvPr/>
        </p:nvSpPr>
        <p:spPr>
          <a:xfrm>
            <a:off x="900692" y="208721"/>
            <a:ext cx="609350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Trò</a:t>
            </a:r>
            <a:r>
              <a:rPr kumimoji="0" lang="en-US" sz="7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 </a:t>
            </a:r>
            <a:r>
              <a:rPr kumimoji="0" lang="en-US" sz="77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chơi</a:t>
            </a:r>
            <a:r>
              <a:rPr kumimoji="0" lang="en-US" sz="7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:</a:t>
            </a:r>
          </a:p>
        </p:txBody>
      </p:sp>
      <p:pic>
        <p:nvPicPr>
          <p:cNvPr id="9" name="mixkit-a-very-happy-christmas-897.mp3">
            <a:hlinkClick r:id="" action="ppaction://media"/>
            <a:extLst>
              <a:ext uri="{FF2B5EF4-FFF2-40B4-BE49-F238E27FC236}">
                <a16:creationId xmlns:a16="http://schemas.microsoft.com/office/drawing/2014/main" id="{64BF64B3-C746-42D8-9B6E-F6F16DDB48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64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" y="6290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4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shred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17" b="81389" l="2656" r="4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14" b="19814"/>
          <a:stretch/>
        </p:blipFill>
        <p:spPr>
          <a:xfrm>
            <a:off x="-24585" y="566639"/>
            <a:ext cx="1664517" cy="175733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36595" y="219875"/>
            <a:ext cx="10104036" cy="557179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3528" y="300610"/>
            <a:ext cx="7370170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3800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1: </a:t>
            </a:r>
            <a:r>
              <a:rPr kumimoji="0" lang="en-US" sz="3800" i="0" u="none" strike="noStrike" kern="120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Thời</a:t>
            </a:r>
            <a:r>
              <a:rPr kumimoji="0" lang="en-US" sz="3800" i="0" u="none" strike="noStrike" kern="120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800" i="0" u="none" strike="noStrike" kern="120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tiết</a:t>
            </a:r>
            <a:r>
              <a:rPr kumimoji="0" lang="en-US" sz="3800" i="0" u="none" strike="noStrike" kern="120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800" i="0" u="none" strike="noStrike" kern="120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mùa</a:t>
            </a:r>
            <a:r>
              <a:rPr kumimoji="0" lang="en-US" sz="3800" i="0" u="none" strike="noStrike" kern="120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800" i="0" u="none" strike="noStrike" kern="120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xuân</a:t>
            </a:r>
            <a:r>
              <a:rPr kumimoji="0" lang="en-US" sz="3800" i="0" u="none" strike="noStrike" kern="120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800" i="0" u="none" strike="noStrike" kern="120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3800" i="0" u="none" strike="noStrike" kern="120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800" i="0" u="none" strike="noStrike" kern="120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đặc</a:t>
            </a:r>
            <a:r>
              <a:rPr kumimoji="0" lang="en-US" sz="3800" i="0" u="none" strike="noStrike" kern="120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800" i="0" u="none" strike="noStrike" kern="120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điểm</a:t>
            </a:r>
            <a:r>
              <a:rPr kumimoji="0" lang="en-US" sz="3800" i="0" u="none" strike="noStrike" kern="120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800" i="0" u="none" strike="noStrike" kern="120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gì</a:t>
            </a:r>
            <a:r>
              <a:rPr kumimoji="0" lang="en-US" sz="3800" i="0" u="none" strike="noStrike" kern="120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800" i="0" u="none" strike="noStrike" kern="120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nổi</a:t>
            </a:r>
            <a:r>
              <a:rPr kumimoji="0" lang="en-US" sz="3800" i="0" u="none" strike="noStrike" kern="120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800" i="0" u="none" strike="noStrike" kern="120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bật</a:t>
            </a:r>
            <a:r>
              <a:rPr kumimoji="0" lang="en-US" sz="3800" i="0" u="none" strike="noStrike" kern="120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?</a:t>
            </a:r>
            <a:endParaRPr kumimoji="0" lang="en-US" sz="3800" i="0" u="none" strike="noStrike" kern="120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#9Slide05 Awesome Display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" b="99630" l="20625" r="8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2587"/>
          <a:stretch/>
        </p:blipFill>
        <p:spPr>
          <a:xfrm>
            <a:off x="11020054" y="5797112"/>
            <a:ext cx="1370746" cy="1097108"/>
          </a:xfrm>
          <a:prstGeom prst="rect">
            <a:avLst/>
          </a:prstGeom>
        </p:spPr>
      </p:pic>
      <p:sp>
        <p:nvSpPr>
          <p:cNvPr id="28" name="Flowchart: Connector 27"/>
          <p:cNvSpPr/>
          <p:nvPr/>
        </p:nvSpPr>
        <p:spPr>
          <a:xfrm>
            <a:off x="113638" y="5457981"/>
            <a:ext cx="1383712" cy="1280914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lowchart: Connector 28"/>
          <p:cNvSpPr/>
          <p:nvPr/>
        </p:nvSpPr>
        <p:spPr>
          <a:xfrm>
            <a:off x="293622" y="5634272"/>
            <a:ext cx="1025963" cy="921809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66ECE4-DC2E-4181-AFDB-B808E613D416}"/>
              </a:ext>
            </a:extLst>
          </p:cNvPr>
          <p:cNvSpPr txBox="1"/>
          <p:nvPr/>
        </p:nvSpPr>
        <p:spPr>
          <a:xfrm>
            <a:off x="432719" y="5694336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465C7E-C123-4984-9610-3AB5F60CF696}"/>
              </a:ext>
            </a:extLst>
          </p:cNvPr>
          <p:cNvSpPr txBox="1"/>
          <p:nvPr/>
        </p:nvSpPr>
        <p:spPr>
          <a:xfrm>
            <a:off x="604992" y="5678267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A74917-FCB6-4287-BCF0-878CB4AB8E37}"/>
              </a:ext>
            </a:extLst>
          </p:cNvPr>
          <p:cNvSpPr txBox="1"/>
          <p:nvPr/>
        </p:nvSpPr>
        <p:spPr>
          <a:xfrm>
            <a:off x="560199" y="5674255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57F9CA-B402-4299-BA4E-6225BFF04402}"/>
              </a:ext>
            </a:extLst>
          </p:cNvPr>
          <p:cNvSpPr txBox="1"/>
          <p:nvPr/>
        </p:nvSpPr>
        <p:spPr>
          <a:xfrm>
            <a:off x="562973" y="5678267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FA0D3F-BAE3-4E1F-81EC-443810C8A156}"/>
              </a:ext>
            </a:extLst>
          </p:cNvPr>
          <p:cNvSpPr txBox="1"/>
          <p:nvPr/>
        </p:nvSpPr>
        <p:spPr>
          <a:xfrm>
            <a:off x="564001" y="568004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9C9D83-8C16-445B-9F57-0B6D543827CE}"/>
              </a:ext>
            </a:extLst>
          </p:cNvPr>
          <p:cNvSpPr txBox="1"/>
          <p:nvPr/>
        </p:nvSpPr>
        <p:spPr>
          <a:xfrm>
            <a:off x="595704" y="567592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4C1AE8-7740-49FE-92A1-9F7C4A38AFA1}"/>
              </a:ext>
            </a:extLst>
          </p:cNvPr>
          <p:cNvSpPr txBox="1"/>
          <p:nvPr/>
        </p:nvSpPr>
        <p:spPr>
          <a:xfrm>
            <a:off x="577951" y="567592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F233A2-DD74-4E8B-A2AE-2688ED088CEB}"/>
              </a:ext>
            </a:extLst>
          </p:cNvPr>
          <p:cNvSpPr txBox="1"/>
          <p:nvPr/>
        </p:nvSpPr>
        <p:spPr>
          <a:xfrm>
            <a:off x="575301" y="5685029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A3B1BC-0C58-4612-AF11-F89A48D74D70}"/>
              </a:ext>
            </a:extLst>
          </p:cNvPr>
          <p:cNvSpPr txBox="1"/>
          <p:nvPr/>
        </p:nvSpPr>
        <p:spPr>
          <a:xfrm>
            <a:off x="577951" y="5674312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DEBD18-5AC6-4657-BB9E-B040C61080A1}"/>
              </a:ext>
            </a:extLst>
          </p:cNvPr>
          <p:cNvSpPr txBox="1"/>
          <p:nvPr/>
        </p:nvSpPr>
        <p:spPr>
          <a:xfrm>
            <a:off x="569179" y="5651676"/>
            <a:ext cx="96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7034" y="5955946"/>
            <a:ext cx="1065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6" name="dem rung chuong va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3083" y="4841619"/>
            <a:ext cx="609600" cy="609600"/>
          </a:xfrm>
          <a:prstGeom prst="rect">
            <a:avLst/>
          </a:prstGeom>
        </p:spPr>
      </p:pic>
      <p:pic>
        <p:nvPicPr>
          <p:cNvPr id="10" name="5883866543450119506 (mp3cut.net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358225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7549-FB84-432B-90BB-D4BC599F5B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9076" y="1438148"/>
            <a:ext cx="3175950" cy="3267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318BC6-8E0C-4A18-A162-FA04B1D55E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96896" y="1452171"/>
            <a:ext cx="3050387" cy="32670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406561-4748-472A-B4B5-B6997EA9EA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09045" y="1445308"/>
            <a:ext cx="3034450" cy="32670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DA5FDB7-B5EC-43D3-B120-AD1569ACA6B8}"/>
              </a:ext>
            </a:extLst>
          </p:cNvPr>
          <p:cNvSpPr/>
          <p:nvPr/>
        </p:nvSpPr>
        <p:spPr>
          <a:xfrm>
            <a:off x="2687159" y="4986925"/>
            <a:ext cx="2076904" cy="569705"/>
          </a:xfrm>
          <a:prstGeom prst="roundRect">
            <a:avLst/>
          </a:prstGeom>
          <a:solidFill>
            <a:srgbClr val="24FC29"/>
          </a:solidFill>
          <a:ln>
            <a:solidFill>
              <a:srgbClr val="2BE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A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.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Mưa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phùn</a:t>
            </a:r>
            <a:endParaRPr kumimoji="0" lang="en-US" sz="2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Awesome Display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B549686-4ADF-484E-8411-59DCA33F19F4}"/>
              </a:ext>
            </a:extLst>
          </p:cNvPr>
          <p:cNvSpPr/>
          <p:nvPr/>
        </p:nvSpPr>
        <p:spPr>
          <a:xfrm>
            <a:off x="5895864" y="4955595"/>
            <a:ext cx="2076904" cy="569705"/>
          </a:xfrm>
          <a:prstGeom prst="roundRect">
            <a:avLst/>
          </a:prstGeom>
          <a:solidFill>
            <a:srgbClr val="24FC29"/>
          </a:solidFill>
          <a:ln>
            <a:solidFill>
              <a:srgbClr val="2BE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solidFill>
                  <a:srgbClr val="FF000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Nắng</a:t>
            </a:r>
            <a:r>
              <a:rPr lang="en-US" sz="2200" dirty="0">
                <a:solidFill>
                  <a:srgbClr val="FF000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ấm</a:t>
            </a:r>
            <a:endParaRPr lang="en-US" sz="2200" dirty="0">
              <a:solidFill>
                <a:srgbClr val="FF0000"/>
              </a:solidFill>
              <a:latin typeface="#9Slide05 Awesome Display" pitchFamily="2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B0D2FD5-998E-4C0C-9893-0D7419906980}"/>
              </a:ext>
            </a:extLst>
          </p:cNvPr>
          <p:cNvSpPr/>
          <p:nvPr/>
        </p:nvSpPr>
        <p:spPr>
          <a:xfrm>
            <a:off x="9090222" y="4967149"/>
            <a:ext cx="2076904" cy="569705"/>
          </a:xfrm>
          <a:prstGeom prst="roundRect">
            <a:avLst/>
          </a:prstGeom>
          <a:solidFill>
            <a:srgbClr val="24FC29"/>
          </a:solidFill>
          <a:ln>
            <a:solidFill>
              <a:srgbClr val="2BE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rgbClr val="FF000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tuyết</a:t>
            </a:r>
            <a:r>
              <a:rPr lang="en-US" sz="2200" dirty="0">
                <a:solidFill>
                  <a:srgbClr val="FF000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rơi</a:t>
            </a:r>
            <a:endParaRPr lang="en-US" sz="2200" dirty="0">
              <a:solidFill>
                <a:srgbClr val="FF0000"/>
              </a:solidFill>
              <a:latin typeface="#9Slide05 Awesome Display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06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8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01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201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301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401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501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601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701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801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901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8182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/>
      <p:bldP spid="28" grpId="0" animBg="1"/>
      <p:bldP spid="29" grpId="0" animBg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24" grpId="0" animBg="1"/>
      <p:bldP spid="47" grpId="0" animBg="1"/>
      <p:bldP spid="48" grpId="0" animBg="1"/>
      <p:bldP spid="4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17" b="81389" l="2656" r="4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14" b="19814"/>
          <a:stretch/>
        </p:blipFill>
        <p:spPr>
          <a:xfrm>
            <a:off x="226574" y="178613"/>
            <a:ext cx="1664517" cy="175733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36595" y="219875"/>
            <a:ext cx="10104036" cy="557179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18206" y="461841"/>
            <a:ext cx="8401848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3800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2: </a:t>
            </a:r>
            <a:r>
              <a:rPr kumimoji="0" lang="en-US" sz="3800" i="0" u="none" strike="noStrike" kern="120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Cây</a:t>
            </a:r>
            <a:r>
              <a:rPr kumimoji="0" lang="en-US" sz="3800" i="0" u="none" strike="noStrike" kern="120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800" i="0" u="none" strike="noStrike" kern="120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cối</a:t>
            </a:r>
            <a:r>
              <a:rPr lang="en-US" sz="3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mùa</a:t>
            </a:r>
            <a:r>
              <a:rPr lang="en-US" sz="3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xuân</a:t>
            </a:r>
            <a:r>
              <a:rPr lang="en-US" sz="3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như</a:t>
            </a:r>
            <a:r>
              <a:rPr lang="en-US" sz="3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thế</a:t>
            </a:r>
            <a:r>
              <a:rPr lang="en-US" sz="3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nào</a:t>
            </a:r>
            <a:r>
              <a:rPr lang="en-US" sz="3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?</a:t>
            </a:r>
            <a:endParaRPr kumimoji="0" lang="en-US" sz="3800" i="0" u="none" strike="noStrike" kern="120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#9Slide05 Awesome Display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" b="99630" l="20625" r="8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2587"/>
          <a:stretch/>
        </p:blipFill>
        <p:spPr>
          <a:xfrm>
            <a:off x="11020054" y="5797112"/>
            <a:ext cx="1370746" cy="1097108"/>
          </a:xfrm>
          <a:prstGeom prst="rect">
            <a:avLst/>
          </a:prstGeom>
        </p:spPr>
      </p:pic>
      <p:sp>
        <p:nvSpPr>
          <p:cNvPr id="28" name="Flowchart: Connector 27"/>
          <p:cNvSpPr/>
          <p:nvPr/>
        </p:nvSpPr>
        <p:spPr>
          <a:xfrm>
            <a:off x="161449" y="5386213"/>
            <a:ext cx="1383712" cy="1280914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lowchart: Connector 28"/>
          <p:cNvSpPr/>
          <p:nvPr/>
        </p:nvSpPr>
        <p:spPr>
          <a:xfrm>
            <a:off x="351221" y="5577966"/>
            <a:ext cx="1025963" cy="921809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66ECE4-DC2E-4181-AFDB-B808E613D416}"/>
              </a:ext>
            </a:extLst>
          </p:cNvPr>
          <p:cNvSpPr txBox="1"/>
          <p:nvPr/>
        </p:nvSpPr>
        <p:spPr>
          <a:xfrm>
            <a:off x="433880" y="5562922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465C7E-C123-4984-9610-3AB5F60CF696}"/>
              </a:ext>
            </a:extLst>
          </p:cNvPr>
          <p:cNvSpPr txBox="1"/>
          <p:nvPr/>
        </p:nvSpPr>
        <p:spPr>
          <a:xfrm>
            <a:off x="633051" y="5621938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A74917-FCB6-4287-BCF0-878CB4AB8E37}"/>
              </a:ext>
            </a:extLst>
          </p:cNvPr>
          <p:cNvSpPr txBox="1"/>
          <p:nvPr/>
        </p:nvSpPr>
        <p:spPr>
          <a:xfrm>
            <a:off x="633051" y="5588884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57F9CA-B402-4299-BA4E-6225BFF04402}"/>
              </a:ext>
            </a:extLst>
          </p:cNvPr>
          <p:cNvSpPr txBox="1"/>
          <p:nvPr/>
        </p:nvSpPr>
        <p:spPr>
          <a:xfrm>
            <a:off x="605422" y="5573747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FA0D3F-BAE3-4E1F-81EC-443810C8A156}"/>
              </a:ext>
            </a:extLst>
          </p:cNvPr>
          <p:cNvSpPr txBox="1"/>
          <p:nvPr/>
        </p:nvSpPr>
        <p:spPr>
          <a:xfrm>
            <a:off x="605422" y="5546858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9C9D83-8C16-445B-9F57-0B6D543827CE}"/>
              </a:ext>
            </a:extLst>
          </p:cNvPr>
          <p:cNvSpPr txBox="1"/>
          <p:nvPr/>
        </p:nvSpPr>
        <p:spPr>
          <a:xfrm>
            <a:off x="605422" y="5605874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4C1AE8-7740-49FE-92A1-9F7C4A38AFA1}"/>
              </a:ext>
            </a:extLst>
          </p:cNvPr>
          <p:cNvSpPr txBox="1"/>
          <p:nvPr/>
        </p:nvSpPr>
        <p:spPr>
          <a:xfrm>
            <a:off x="605422" y="5605874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F233A2-DD74-4E8B-A2AE-2688ED088CEB}"/>
              </a:ext>
            </a:extLst>
          </p:cNvPr>
          <p:cNvSpPr txBox="1"/>
          <p:nvPr/>
        </p:nvSpPr>
        <p:spPr>
          <a:xfrm>
            <a:off x="623187" y="559578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A3B1BC-0C58-4612-AF11-F89A48D74D70}"/>
              </a:ext>
            </a:extLst>
          </p:cNvPr>
          <p:cNvSpPr txBox="1"/>
          <p:nvPr/>
        </p:nvSpPr>
        <p:spPr>
          <a:xfrm>
            <a:off x="590414" y="5598037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DEBD18-5AC6-4657-BB9E-B040C61080A1}"/>
              </a:ext>
            </a:extLst>
          </p:cNvPr>
          <p:cNvSpPr txBox="1"/>
          <p:nvPr/>
        </p:nvSpPr>
        <p:spPr>
          <a:xfrm>
            <a:off x="590414" y="5598037"/>
            <a:ext cx="96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8640" y="5883548"/>
            <a:ext cx="1065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6" name="dem rung chuong va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8387" y="4682510"/>
            <a:ext cx="609600" cy="609600"/>
          </a:xfrm>
          <a:prstGeom prst="rect">
            <a:avLst/>
          </a:prstGeom>
        </p:spPr>
      </p:pic>
      <p:pic>
        <p:nvPicPr>
          <p:cNvPr id="10" name="5883866543450119506 (mp3cut.net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358225"/>
            <a:ext cx="609600" cy="6096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DA5FDB7-B5EC-43D3-B120-AD1569ACA6B8}"/>
              </a:ext>
            </a:extLst>
          </p:cNvPr>
          <p:cNvSpPr/>
          <p:nvPr/>
        </p:nvSpPr>
        <p:spPr>
          <a:xfrm>
            <a:off x="3704385" y="4829959"/>
            <a:ext cx="2076904" cy="806644"/>
          </a:xfrm>
          <a:prstGeom prst="roundRect">
            <a:avLst/>
          </a:prstGeom>
          <a:solidFill>
            <a:srgbClr val="24FC29"/>
          </a:solidFill>
          <a:ln>
            <a:solidFill>
              <a:srgbClr val="2BE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đâm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chồi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nảy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lộc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Awesome Display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B549686-4ADF-484E-8411-59DCA33F19F4}"/>
              </a:ext>
            </a:extLst>
          </p:cNvPr>
          <p:cNvSpPr/>
          <p:nvPr/>
        </p:nvSpPr>
        <p:spPr>
          <a:xfrm>
            <a:off x="7954701" y="4848905"/>
            <a:ext cx="2076904" cy="787698"/>
          </a:xfrm>
          <a:prstGeom prst="roundRect">
            <a:avLst/>
          </a:prstGeom>
          <a:solidFill>
            <a:srgbClr val="24FC29"/>
          </a:solidFill>
          <a:ln>
            <a:solidFill>
              <a:srgbClr val="2BE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B.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Cây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rụng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lá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Awesome Display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DC6D3D-7D29-4EF7-BD16-C6A8DA7854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5439" y="1202451"/>
            <a:ext cx="3640775" cy="3336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ACFDB0-C748-4719-B393-697F657448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64704" y="1128173"/>
            <a:ext cx="3620929" cy="348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015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96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8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101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201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301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401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501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601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701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801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901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7" presetClass="exit" presetSubtype="1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5152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/>
      <p:bldP spid="28" grpId="0" animBg="1"/>
      <p:bldP spid="29" grpId="0" animBg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24" grpId="0" animBg="1"/>
      <p:bldP spid="47" grpId="0" animBg="1"/>
      <p:bldP spid="4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17" b="81389" l="2656" r="4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14" b="19814"/>
          <a:stretch/>
        </p:blipFill>
        <p:spPr>
          <a:xfrm>
            <a:off x="-24585" y="566639"/>
            <a:ext cx="1664517" cy="175733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36595" y="219875"/>
            <a:ext cx="10104036" cy="557179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525234"/>
            <a:ext cx="737017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4000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3</a:t>
            </a:r>
            <a:r>
              <a:rPr kumimoji="0" lang="en-US" sz="4000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: </a:t>
            </a:r>
            <a:r>
              <a:rPr kumimoji="0" lang="en-US" sz="4000" i="0" u="none" strike="noStrike" kern="120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4000" i="0" u="none" strike="noStrike" kern="120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đố</a:t>
            </a:r>
            <a:r>
              <a:rPr kumimoji="0" lang="en-US" sz="4000" i="0" u="none" strike="noStrike" kern="120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all" spc="0" normalizeH="0" baseline="0" noProof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0043" y="6129008"/>
            <a:ext cx="2711531" cy="550984"/>
            <a:chOff x="905790" y="5742570"/>
            <a:chExt cx="1837411" cy="550984"/>
          </a:xfrm>
        </p:grpSpPr>
        <p:sp>
          <p:nvSpPr>
            <p:cNvPr id="6" name="Rounded Rectangle 5"/>
            <p:cNvSpPr/>
            <p:nvPr/>
          </p:nvSpPr>
          <p:spPr>
            <a:xfrm>
              <a:off x="949569" y="5742570"/>
              <a:ext cx="1793632" cy="55098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05790" y="5742570"/>
              <a:ext cx="1763185" cy="49244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Đáp</a:t>
              </a:r>
              <a:r>
                <a:rPr kumimoji="0" lang="en-US" sz="26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án</a:t>
              </a:r>
              <a:r>
                <a:rPr kumimoji="0" lang="en-US" sz="26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: </a:t>
              </a:r>
              <a:r>
                <a:rPr kumimoji="0" lang="en-US" sz="26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Hoa</a:t>
              </a:r>
              <a:r>
                <a:rPr lang="en-US" sz="26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 </a:t>
              </a:r>
              <a:r>
                <a:rPr lang="en-US" sz="26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Bahnschrift" panose="020B0502040204020203" pitchFamily="34" charset="0"/>
                </a:rPr>
                <a:t>đào</a:t>
              </a:r>
              <a:endParaRPr kumimoji="0" lang="en-US" sz="26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" b="99630" l="20625" r="8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2587"/>
          <a:stretch/>
        </p:blipFill>
        <p:spPr>
          <a:xfrm>
            <a:off x="11020054" y="5797112"/>
            <a:ext cx="1370746" cy="1097108"/>
          </a:xfrm>
          <a:prstGeom prst="rect">
            <a:avLst/>
          </a:prstGeom>
        </p:spPr>
      </p:pic>
      <p:sp>
        <p:nvSpPr>
          <p:cNvPr id="28" name="Flowchart: Connector 27"/>
          <p:cNvSpPr/>
          <p:nvPr/>
        </p:nvSpPr>
        <p:spPr>
          <a:xfrm>
            <a:off x="264212" y="4138471"/>
            <a:ext cx="1383712" cy="1280914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lowchart: Connector 28"/>
          <p:cNvSpPr/>
          <p:nvPr/>
        </p:nvSpPr>
        <p:spPr>
          <a:xfrm>
            <a:off x="454830" y="4328500"/>
            <a:ext cx="1025963" cy="921809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66ECE4-DC2E-4181-AFDB-B808E613D416}"/>
              </a:ext>
            </a:extLst>
          </p:cNvPr>
          <p:cNvSpPr txBox="1"/>
          <p:nvPr/>
        </p:nvSpPr>
        <p:spPr>
          <a:xfrm>
            <a:off x="548505" y="432949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465C7E-C123-4984-9610-3AB5F60CF696}"/>
              </a:ext>
            </a:extLst>
          </p:cNvPr>
          <p:cNvSpPr txBox="1"/>
          <p:nvPr/>
        </p:nvSpPr>
        <p:spPr>
          <a:xfrm>
            <a:off x="736057" y="435631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A74917-FCB6-4287-BCF0-878CB4AB8E37}"/>
              </a:ext>
            </a:extLst>
          </p:cNvPr>
          <p:cNvSpPr txBox="1"/>
          <p:nvPr/>
        </p:nvSpPr>
        <p:spPr>
          <a:xfrm>
            <a:off x="777382" y="4339772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57F9CA-B402-4299-BA4E-6225BFF04402}"/>
              </a:ext>
            </a:extLst>
          </p:cNvPr>
          <p:cNvSpPr txBox="1"/>
          <p:nvPr/>
        </p:nvSpPr>
        <p:spPr>
          <a:xfrm>
            <a:off x="693606" y="4357318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FA0D3F-BAE3-4E1F-81EC-443810C8A156}"/>
              </a:ext>
            </a:extLst>
          </p:cNvPr>
          <p:cNvSpPr txBox="1"/>
          <p:nvPr/>
        </p:nvSpPr>
        <p:spPr>
          <a:xfrm>
            <a:off x="693606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9C9D83-8C16-445B-9F57-0B6D543827CE}"/>
              </a:ext>
            </a:extLst>
          </p:cNvPr>
          <p:cNvSpPr txBox="1"/>
          <p:nvPr/>
        </p:nvSpPr>
        <p:spPr>
          <a:xfrm>
            <a:off x="721907" y="437190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4C1AE8-7740-49FE-92A1-9F7C4A38AFA1}"/>
              </a:ext>
            </a:extLst>
          </p:cNvPr>
          <p:cNvSpPr txBox="1"/>
          <p:nvPr/>
        </p:nvSpPr>
        <p:spPr>
          <a:xfrm>
            <a:off x="721907" y="4371507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F233A2-DD74-4E8B-A2AE-2688ED088CEB}"/>
              </a:ext>
            </a:extLst>
          </p:cNvPr>
          <p:cNvSpPr txBox="1"/>
          <p:nvPr/>
        </p:nvSpPr>
        <p:spPr>
          <a:xfrm>
            <a:off x="765866" y="4348041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A3B1BC-0C58-4612-AF11-F89A48D74D70}"/>
              </a:ext>
            </a:extLst>
          </p:cNvPr>
          <p:cNvSpPr txBox="1"/>
          <p:nvPr/>
        </p:nvSpPr>
        <p:spPr>
          <a:xfrm>
            <a:off x="750208" y="4325355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DEBD18-5AC6-4657-BB9E-B040C61080A1}"/>
              </a:ext>
            </a:extLst>
          </p:cNvPr>
          <p:cNvSpPr txBox="1"/>
          <p:nvPr/>
        </p:nvSpPr>
        <p:spPr>
          <a:xfrm>
            <a:off x="721907" y="4276988"/>
            <a:ext cx="96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348" y="4608511"/>
            <a:ext cx="1065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6" name="dem rung chuong va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505" y="3071662"/>
            <a:ext cx="609600" cy="609600"/>
          </a:xfrm>
          <a:prstGeom prst="rect">
            <a:avLst/>
          </a:prstGeom>
        </p:spPr>
      </p:pic>
      <p:pic>
        <p:nvPicPr>
          <p:cNvPr id="10" name="5883866543450119506 (mp3cut.net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358225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D25FFE-0E79-4AFD-9665-58F246AF6DBA}"/>
              </a:ext>
            </a:extLst>
          </p:cNvPr>
          <p:cNvSpPr txBox="1"/>
          <p:nvPr/>
        </p:nvSpPr>
        <p:spPr>
          <a:xfrm>
            <a:off x="6604488" y="655299"/>
            <a:ext cx="410754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nho</a:t>
            </a:r>
            <a:r>
              <a:rPr lang="en-US" sz="2600" dirty="0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nhỏ</a:t>
            </a:r>
            <a:endParaRPr lang="en-US" sz="2600" dirty="0">
              <a:solidFill>
                <a:srgbClr val="7030A0"/>
              </a:solidFill>
              <a:latin typeface="#9Slide05 Awesome Display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2600" dirty="0" err="1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Cánh</a:t>
            </a:r>
            <a:r>
              <a:rPr lang="en-US" sz="2600" dirty="0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tươi</a:t>
            </a:r>
            <a:endParaRPr lang="en-US" sz="2600" dirty="0">
              <a:solidFill>
                <a:srgbClr val="7030A0"/>
              </a:solidFill>
              <a:latin typeface="#9Slide05 Awesome Display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2600" dirty="0" err="1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Hễ</a:t>
            </a:r>
            <a:r>
              <a:rPr lang="en-US" sz="2600" dirty="0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cười</a:t>
            </a:r>
            <a:endParaRPr lang="en-US" sz="2600" dirty="0">
              <a:solidFill>
                <a:srgbClr val="7030A0"/>
              </a:solidFill>
              <a:latin typeface="#9Slide05 Awesome Display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2600" dirty="0" err="1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Đúng</a:t>
            </a:r>
            <a:r>
              <a:rPr lang="en-US" sz="2600" dirty="0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Tết</a:t>
            </a:r>
            <a:r>
              <a:rPr lang="en-US" sz="2600" dirty="0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600" dirty="0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        - </a:t>
            </a:r>
            <a:r>
              <a:rPr lang="en-US" sz="2600" dirty="0" err="1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rgbClr val="7030A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E9C8FE-0857-4E53-A307-8B5DDED5C7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0890" y="1523240"/>
            <a:ext cx="5447214" cy="41418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130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96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8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101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201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301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401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501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601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701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801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901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/>
      <p:bldP spid="28" grpId="0" animBg="1"/>
      <p:bldP spid="29" grpId="0" animBg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17" b="81389" l="2656" r="4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14" b="19814"/>
          <a:stretch/>
        </p:blipFill>
        <p:spPr>
          <a:xfrm>
            <a:off x="-24585" y="566639"/>
            <a:ext cx="1664517" cy="175733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36595" y="219875"/>
            <a:ext cx="10104036" cy="557179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7778" y="541508"/>
            <a:ext cx="8861669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kumimoji="0" lang="en-US" sz="3800" i="0" u="none" strike="noStrike" kern="120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3800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3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4</a:t>
            </a:r>
            <a:r>
              <a:rPr kumimoji="0" lang="en-US" sz="3800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: </a:t>
            </a:r>
            <a:r>
              <a:rPr lang="en-US" sz="3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Mùa</a:t>
            </a:r>
            <a:r>
              <a:rPr lang="en-US" sz="3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xuân</a:t>
            </a:r>
            <a:r>
              <a:rPr lang="en-US" sz="3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ngày</a:t>
            </a:r>
            <a:r>
              <a:rPr lang="en-US" sz="3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lễ</a:t>
            </a:r>
            <a:r>
              <a:rPr lang="en-US" sz="3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gì</a:t>
            </a:r>
            <a:r>
              <a:rPr lang="en-US" sz="3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đặc</a:t>
            </a:r>
            <a:r>
              <a:rPr lang="en-US" sz="3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biệt</a:t>
            </a:r>
            <a:r>
              <a:rPr lang="en-US" sz="3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?</a:t>
            </a:r>
            <a:endParaRPr kumimoji="0" lang="en-US" sz="3800" i="0" u="none" strike="noStrike" kern="120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#9Slide05 Awesome Display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" b="99630" l="20625" r="8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2587"/>
          <a:stretch/>
        </p:blipFill>
        <p:spPr>
          <a:xfrm>
            <a:off x="11020054" y="5797112"/>
            <a:ext cx="1370746" cy="1097108"/>
          </a:xfrm>
          <a:prstGeom prst="rect">
            <a:avLst/>
          </a:prstGeom>
        </p:spPr>
      </p:pic>
      <p:sp>
        <p:nvSpPr>
          <p:cNvPr id="28" name="Flowchart: Connector 27"/>
          <p:cNvSpPr/>
          <p:nvPr/>
        </p:nvSpPr>
        <p:spPr>
          <a:xfrm>
            <a:off x="131066" y="5427872"/>
            <a:ext cx="1383712" cy="1280914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lowchart: Connector 28"/>
          <p:cNvSpPr/>
          <p:nvPr/>
        </p:nvSpPr>
        <p:spPr>
          <a:xfrm>
            <a:off x="336956" y="5595171"/>
            <a:ext cx="1025963" cy="921809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66ECE4-DC2E-4181-AFDB-B808E613D416}"/>
              </a:ext>
            </a:extLst>
          </p:cNvPr>
          <p:cNvSpPr txBox="1"/>
          <p:nvPr/>
        </p:nvSpPr>
        <p:spPr>
          <a:xfrm>
            <a:off x="414022" y="5620958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465C7E-C123-4984-9610-3AB5F60CF696}"/>
              </a:ext>
            </a:extLst>
          </p:cNvPr>
          <p:cNvSpPr txBox="1"/>
          <p:nvPr/>
        </p:nvSpPr>
        <p:spPr>
          <a:xfrm>
            <a:off x="620074" y="561796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A74917-FCB6-4287-BCF0-878CB4AB8E37}"/>
              </a:ext>
            </a:extLst>
          </p:cNvPr>
          <p:cNvSpPr txBox="1"/>
          <p:nvPr/>
        </p:nvSpPr>
        <p:spPr>
          <a:xfrm>
            <a:off x="631647" y="5631544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57F9CA-B402-4299-BA4E-6225BFF04402}"/>
              </a:ext>
            </a:extLst>
          </p:cNvPr>
          <p:cNvSpPr txBox="1"/>
          <p:nvPr/>
        </p:nvSpPr>
        <p:spPr>
          <a:xfrm>
            <a:off x="633355" y="5650651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FA0D3F-BAE3-4E1F-81EC-443810C8A156}"/>
              </a:ext>
            </a:extLst>
          </p:cNvPr>
          <p:cNvSpPr txBox="1"/>
          <p:nvPr/>
        </p:nvSpPr>
        <p:spPr>
          <a:xfrm>
            <a:off x="607450" y="5603752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9C9D83-8C16-445B-9F57-0B6D543827CE}"/>
              </a:ext>
            </a:extLst>
          </p:cNvPr>
          <p:cNvSpPr txBox="1"/>
          <p:nvPr/>
        </p:nvSpPr>
        <p:spPr>
          <a:xfrm>
            <a:off x="590044" y="561796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4C1AE8-7740-49FE-92A1-9F7C4A38AFA1}"/>
              </a:ext>
            </a:extLst>
          </p:cNvPr>
          <p:cNvSpPr txBox="1"/>
          <p:nvPr/>
        </p:nvSpPr>
        <p:spPr>
          <a:xfrm>
            <a:off x="608319" y="5633968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F233A2-DD74-4E8B-A2AE-2688ED088CEB}"/>
              </a:ext>
            </a:extLst>
          </p:cNvPr>
          <p:cNvSpPr txBox="1"/>
          <p:nvPr/>
        </p:nvSpPr>
        <p:spPr>
          <a:xfrm>
            <a:off x="633355" y="5626137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A3B1BC-0C58-4612-AF11-F89A48D74D70}"/>
              </a:ext>
            </a:extLst>
          </p:cNvPr>
          <p:cNvSpPr txBox="1"/>
          <p:nvPr/>
        </p:nvSpPr>
        <p:spPr>
          <a:xfrm>
            <a:off x="622420" y="5637442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DEBD18-5AC6-4657-BB9E-B040C61080A1}"/>
              </a:ext>
            </a:extLst>
          </p:cNvPr>
          <p:cNvSpPr txBox="1"/>
          <p:nvPr/>
        </p:nvSpPr>
        <p:spPr>
          <a:xfrm>
            <a:off x="593810" y="5622662"/>
            <a:ext cx="96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4223" y="5912261"/>
            <a:ext cx="1065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6" name="dem rung chuong va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334" y="4640054"/>
            <a:ext cx="609600" cy="609600"/>
          </a:xfrm>
          <a:prstGeom prst="rect">
            <a:avLst/>
          </a:prstGeom>
        </p:spPr>
      </p:pic>
      <p:pic>
        <p:nvPicPr>
          <p:cNvPr id="10" name="5883866543450119506 (mp3cut.net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358225"/>
            <a:ext cx="609600" cy="6096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4D73C8A-1C5F-4DCF-A88B-15427A6AB6E4}"/>
              </a:ext>
            </a:extLst>
          </p:cNvPr>
          <p:cNvSpPr/>
          <p:nvPr/>
        </p:nvSpPr>
        <p:spPr>
          <a:xfrm>
            <a:off x="2741773" y="4767339"/>
            <a:ext cx="2022936" cy="789292"/>
          </a:xfrm>
          <a:prstGeom prst="rect">
            <a:avLst/>
          </a:prstGeom>
          <a:solidFill>
            <a:srgbClr val="EC7D40"/>
          </a:solidFill>
          <a:ln>
            <a:solidFill>
              <a:srgbClr val="EC7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Tết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#9Slide05 Awesome Display" pitchFamily="2" charset="0"/>
                <a:cs typeface="Times New Roman" panose="02020603050405020304" pitchFamily="18" charset="0"/>
              </a:rPr>
              <a:t>T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hiếu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nhi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5 Awesome Display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7370AEC-29E0-439A-AC5A-12B4820E7549}"/>
              </a:ext>
            </a:extLst>
          </p:cNvPr>
          <p:cNvSpPr/>
          <p:nvPr/>
        </p:nvSpPr>
        <p:spPr>
          <a:xfrm>
            <a:off x="5808273" y="4767338"/>
            <a:ext cx="2022936" cy="771749"/>
          </a:xfrm>
          <a:prstGeom prst="rect">
            <a:avLst/>
          </a:prstGeom>
          <a:solidFill>
            <a:srgbClr val="EC7D40"/>
          </a:solidFill>
          <a:ln>
            <a:solidFill>
              <a:srgbClr val="EC7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Tết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#9Slide05 Awesome Display" pitchFamily="2" charset="0"/>
                <a:cs typeface="Times New Roman" panose="02020603050405020304" pitchFamily="18" charset="0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rung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thu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5 Awesome Display" pitchFamily="2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F14FD4F-6388-486E-85E6-327C852A4884}"/>
              </a:ext>
            </a:extLst>
          </p:cNvPr>
          <p:cNvSpPr/>
          <p:nvPr/>
        </p:nvSpPr>
        <p:spPr>
          <a:xfrm>
            <a:off x="9288716" y="4862219"/>
            <a:ext cx="2022936" cy="771749"/>
          </a:xfrm>
          <a:prstGeom prst="rect">
            <a:avLst/>
          </a:prstGeom>
          <a:solidFill>
            <a:srgbClr val="EC7D40"/>
          </a:solidFill>
          <a:ln>
            <a:solidFill>
              <a:srgbClr val="EC7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Tết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Nguyên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đán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5 Awesome Display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0B5C89-86D7-4F71-9C6F-4377ACC027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1805" y="1384546"/>
            <a:ext cx="3210617" cy="338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17CD96-D419-4C9B-81B2-CA9155533A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76641" y="1382901"/>
            <a:ext cx="3050387" cy="3257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7363F1-E3EF-47AC-BBDC-334E33663C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11414" y="1425481"/>
            <a:ext cx="3050387" cy="32792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54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96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8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101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201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301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401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501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601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701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801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901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/>
      <p:bldP spid="28" grpId="0" animBg="1"/>
      <p:bldP spid="29" grpId="0" animBg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23" grpId="0" animBg="1"/>
      <p:bldP spid="23" grpId="1" animBg="1"/>
      <p:bldP spid="45" grpId="0" animBg="1"/>
      <p:bldP spid="45" grpId="1" animBg="1"/>
      <p:bldP spid="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17" b="81389" l="2656" r="4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14" b="19814"/>
          <a:stretch/>
        </p:blipFill>
        <p:spPr>
          <a:xfrm>
            <a:off x="-24585" y="566639"/>
            <a:ext cx="1664517" cy="175733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36595" y="219875"/>
            <a:ext cx="10104036" cy="557179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525234"/>
            <a:ext cx="737017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4000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400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Awesome Display" pitchFamily="2" charset="0"/>
                <a:cs typeface="Times New Roman" panose="02020603050405020304" pitchFamily="18" charset="0"/>
              </a:rPr>
              <a:t>5</a:t>
            </a:r>
            <a:r>
              <a:rPr kumimoji="0" lang="en-US" sz="4000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: </a:t>
            </a:r>
            <a:r>
              <a:rPr kumimoji="0" lang="en-US" sz="4000" i="0" u="none" strike="noStrike" kern="120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4000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đố</a:t>
            </a:r>
            <a:r>
              <a:rPr kumimoji="0" lang="en-US" sz="4000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all" spc="0" normalizeH="0" baseline="0" noProof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4896" y="6042866"/>
            <a:ext cx="2715540" cy="595260"/>
            <a:chOff x="903072" y="5742570"/>
            <a:chExt cx="1840129" cy="595260"/>
          </a:xfrm>
        </p:grpSpPr>
        <p:sp>
          <p:nvSpPr>
            <p:cNvPr id="6" name="Rounded Rectangle 5"/>
            <p:cNvSpPr/>
            <p:nvPr/>
          </p:nvSpPr>
          <p:spPr>
            <a:xfrm>
              <a:off x="949569" y="5786846"/>
              <a:ext cx="1793632" cy="55098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03072" y="5742570"/>
              <a:ext cx="1768618" cy="49244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Đáp</a:t>
              </a:r>
              <a:r>
                <a:rPr kumimoji="0" lang="en-US" sz="26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án</a:t>
              </a:r>
              <a:r>
                <a:rPr kumimoji="0" lang="en-US" sz="26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: </a:t>
              </a:r>
              <a:r>
                <a:rPr kumimoji="0" lang="en-US" sz="26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Hoa</a:t>
              </a:r>
              <a:r>
                <a:rPr kumimoji="0" lang="en-US" sz="2600" b="1" i="0" u="none" strike="noStrike" kern="1200" cap="none" spc="0" normalizeH="0" baseline="0" noProof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mai</a:t>
              </a:r>
              <a:endParaRPr kumimoji="0" lang="en-US" sz="26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" b="99630" l="20625" r="8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3" r="12587"/>
          <a:stretch/>
        </p:blipFill>
        <p:spPr>
          <a:xfrm>
            <a:off x="11020054" y="5797112"/>
            <a:ext cx="1370746" cy="1097108"/>
          </a:xfrm>
          <a:prstGeom prst="rect">
            <a:avLst/>
          </a:prstGeom>
        </p:spPr>
      </p:pic>
      <p:sp>
        <p:nvSpPr>
          <p:cNvPr id="28" name="Flowchart: Connector 27"/>
          <p:cNvSpPr/>
          <p:nvPr/>
        </p:nvSpPr>
        <p:spPr>
          <a:xfrm>
            <a:off x="264212" y="4138471"/>
            <a:ext cx="1383712" cy="1280914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lowchart: Connector 28"/>
          <p:cNvSpPr/>
          <p:nvPr/>
        </p:nvSpPr>
        <p:spPr>
          <a:xfrm>
            <a:off x="454830" y="4328500"/>
            <a:ext cx="1025963" cy="921809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66ECE4-DC2E-4181-AFDB-B808E613D416}"/>
              </a:ext>
            </a:extLst>
          </p:cNvPr>
          <p:cNvSpPr txBox="1"/>
          <p:nvPr/>
        </p:nvSpPr>
        <p:spPr>
          <a:xfrm>
            <a:off x="548505" y="432949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465C7E-C123-4984-9610-3AB5F60CF696}"/>
              </a:ext>
            </a:extLst>
          </p:cNvPr>
          <p:cNvSpPr txBox="1"/>
          <p:nvPr/>
        </p:nvSpPr>
        <p:spPr>
          <a:xfrm>
            <a:off x="736057" y="4356310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A74917-FCB6-4287-BCF0-878CB4AB8E37}"/>
              </a:ext>
            </a:extLst>
          </p:cNvPr>
          <p:cNvSpPr txBox="1"/>
          <p:nvPr/>
        </p:nvSpPr>
        <p:spPr>
          <a:xfrm>
            <a:off x="777382" y="4339772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57F9CA-B402-4299-BA4E-6225BFF04402}"/>
              </a:ext>
            </a:extLst>
          </p:cNvPr>
          <p:cNvSpPr txBox="1"/>
          <p:nvPr/>
        </p:nvSpPr>
        <p:spPr>
          <a:xfrm>
            <a:off x="693606" y="4357318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FA0D3F-BAE3-4E1F-81EC-443810C8A156}"/>
              </a:ext>
            </a:extLst>
          </p:cNvPr>
          <p:cNvSpPr txBox="1"/>
          <p:nvPr/>
        </p:nvSpPr>
        <p:spPr>
          <a:xfrm>
            <a:off x="693606" y="437182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9C9D83-8C16-445B-9F57-0B6D543827CE}"/>
              </a:ext>
            </a:extLst>
          </p:cNvPr>
          <p:cNvSpPr txBox="1"/>
          <p:nvPr/>
        </p:nvSpPr>
        <p:spPr>
          <a:xfrm>
            <a:off x="721907" y="4371903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4C1AE8-7740-49FE-92A1-9F7C4A38AFA1}"/>
              </a:ext>
            </a:extLst>
          </p:cNvPr>
          <p:cNvSpPr txBox="1"/>
          <p:nvPr/>
        </p:nvSpPr>
        <p:spPr>
          <a:xfrm>
            <a:off x="721907" y="4371507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F233A2-DD74-4E8B-A2AE-2688ED088CEB}"/>
              </a:ext>
            </a:extLst>
          </p:cNvPr>
          <p:cNvSpPr txBox="1"/>
          <p:nvPr/>
        </p:nvSpPr>
        <p:spPr>
          <a:xfrm>
            <a:off x="765866" y="4348041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A3B1BC-0C58-4612-AF11-F89A48D74D70}"/>
              </a:ext>
            </a:extLst>
          </p:cNvPr>
          <p:cNvSpPr txBox="1"/>
          <p:nvPr/>
        </p:nvSpPr>
        <p:spPr>
          <a:xfrm>
            <a:off x="750208" y="4325355"/>
            <a:ext cx="10890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DEBD18-5AC6-4657-BB9E-B040C61080A1}"/>
              </a:ext>
            </a:extLst>
          </p:cNvPr>
          <p:cNvSpPr txBox="1"/>
          <p:nvPr/>
        </p:nvSpPr>
        <p:spPr>
          <a:xfrm>
            <a:off x="721907" y="4276988"/>
            <a:ext cx="96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348" y="4608511"/>
            <a:ext cx="1065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6" name="dem rung chuong va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505" y="3071662"/>
            <a:ext cx="609600" cy="609600"/>
          </a:xfrm>
          <a:prstGeom prst="rect">
            <a:avLst/>
          </a:prstGeom>
        </p:spPr>
      </p:pic>
      <p:pic>
        <p:nvPicPr>
          <p:cNvPr id="10" name="5883866543450119506 (mp3cut.net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358225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D25FFE-0E79-4AFD-9665-58F246AF6DBA}"/>
              </a:ext>
            </a:extLst>
          </p:cNvPr>
          <p:cNvSpPr txBox="1"/>
          <p:nvPr/>
        </p:nvSpPr>
        <p:spPr>
          <a:xfrm>
            <a:off x="2108676" y="1646728"/>
            <a:ext cx="410754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Hoa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đào</a:t>
            </a:r>
            <a:r>
              <a:rPr lang="en-US" sz="2600" dirty="0">
                <a:solidFill>
                  <a:srgbClr val="00206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solidFill>
                  <a:srgbClr val="00206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Bắc</a:t>
            </a:r>
            <a:endParaRPr lang="en-US" sz="2600" dirty="0">
              <a:solidFill>
                <a:srgbClr val="002060"/>
              </a:solidFill>
              <a:latin typeface="#9Slide05 Awesome Display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Hoa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g</a:t>
            </a:r>
            <a:r>
              <a:rPr lang="en-US" sz="2600" dirty="0">
                <a:solidFill>
                  <a:srgbClr val="00206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ì </a:t>
            </a:r>
            <a:r>
              <a:rPr lang="en-US" sz="2600" dirty="0" err="1">
                <a:solidFill>
                  <a:srgbClr val="00206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Nam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Cánh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vàng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Awesome Display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 err="1">
                <a:solidFill>
                  <a:srgbClr val="00206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rgbClr val="00206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206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đón</a:t>
            </a:r>
            <a:r>
              <a:rPr lang="en-US" sz="2600" dirty="0">
                <a:solidFill>
                  <a:srgbClr val="00206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Tết</a:t>
            </a:r>
            <a:r>
              <a:rPr lang="en-US" sz="2600" dirty="0">
                <a:solidFill>
                  <a:srgbClr val="002060"/>
                </a:solidFill>
                <a:latin typeface="#9Slide05 Awesome Display" pitchFamily="2" charset="0"/>
                <a:cs typeface="Times New Roman" panose="02020603050405020304" pitchFamily="18" charset="0"/>
              </a:rPr>
              <a:t>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Awesome Display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     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hoa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wesome Display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6B85D0-D610-4364-A960-5651874492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4551" y="881304"/>
            <a:ext cx="5100067" cy="42574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986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96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28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101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201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301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401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501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601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701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801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901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/>
      <p:bldP spid="28" grpId="0" animBg="1"/>
      <p:bldP spid="29" grpId="0" animBg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m-thanh-chien-tha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734" y="5902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6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BDF98C-6CD3-4C22-A713-E7F04F7F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r="912"/>
          <a:stretch/>
        </p:blipFill>
        <p:spPr>
          <a:xfrm>
            <a:off x="0" y="-15696"/>
            <a:ext cx="12192000" cy="6873695"/>
          </a:xfrm>
          <a:prstGeom prst="rect">
            <a:avLst/>
          </a:prstGeom>
        </p:spPr>
      </p:pic>
      <p:pic>
        <p:nvPicPr>
          <p:cNvPr id="21" name="Picture 20" descr="A picture containing flower&#10;&#10;Description automatically generated">
            <a:extLst>
              <a:ext uri="{FF2B5EF4-FFF2-40B4-BE49-F238E27FC236}">
                <a16:creationId xmlns:a16="http://schemas.microsoft.com/office/drawing/2014/main" id="{6C10883E-821E-4CB0-A67E-87F1BA73C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14" y="1309269"/>
            <a:ext cx="2473132" cy="2288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309A3DE-E26B-4DCA-9B76-1D30F823BB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4" t="21489" r="6744"/>
          <a:stretch/>
        </p:blipFill>
        <p:spPr>
          <a:xfrm>
            <a:off x="3188460" y="1158968"/>
            <a:ext cx="2793843" cy="2438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6F8CD3-57E5-45B9-9D59-C05CDF63A25A}"/>
              </a:ext>
            </a:extLst>
          </p:cNvPr>
          <p:cNvSpPr txBox="1"/>
          <p:nvPr/>
        </p:nvSpPr>
        <p:spPr>
          <a:xfrm>
            <a:off x="3398648" y="2377470"/>
            <a:ext cx="2538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CC3300"/>
                </a:solidFill>
                <a:latin typeface="#9Slide05 Dear Saturday" panose="02000505000000020004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Thời</a:t>
            </a:r>
            <a:r>
              <a:rPr lang="en-US" sz="4200" dirty="0">
                <a:solidFill>
                  <a:srgbClr val="CC3300"/>
                </a:solidFill>
                <a:latin typeface="#9Slide05 Dear Saturday" panose="02000505000000020004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C3300"/>
                </a:solidFill>
                <a:latin typeface="#9Slide05 Dear Saturday" panose="02000505000000020004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tiết</a:t>
            </a:r>
            <a:endParaRPr lang="en-US" sz="4200" dirty="0">
              <a:solidFill>
                <a:srgbClr val="CC3300"/>
              </a:solidFill>
              <a:latin typeface="#9Slide05 Dear Saturday" panose="02000505000000020004" pitchFamily="2" charset="0"/>
              <a:ea typeface="#9Slide05 Daniela Script" panose="02000503000000020002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E66625-788F-4618-8A16-B59B48C33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460" y="1147664"/>
            <a:ext cx="2793843" cy="24383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6B9E4E-B19F-4403-9463-DEE775904483}"/>
              </a:ext>
            </a:extLst>
          </p:cNvPr>
          <p:cNvSpPr txBox="1"/>
          <p:nvPr/>
        </p:nvSpPr>
        <p:spPr>
          <a:xfrm>
            <a:off x="6393948" y="2114762"/>
            <a:ext cx="21948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FF00FF"/>
                </a:solidFill>
                <a:latin typeface="#9Slide05 Dear Saturday" panose="02000505000000020004" pitchFamily="2" charset="0"/>
              </a:rPr>
              <a:t>Cảnh</a:t>
            </a:r>
            <a:r>
              <a:rPr lang="en-US" sz="3800" dirty="0">
                <a:solidFill>
                  <a:srgbClr val="FF00FF"/>
                </a:solidFill>
                <a:latin typeface="#9Slide05 Dear Saturday" panose="02000505000000020004" pitchFamily="2" charset="0"/>
              </a:rPr>
              <a:t> </a:t>
            </a:r>
            <a:r>
              <a:rPr lang="en-US" sz="3800" dirty="0" err="1">
                <a:solidFill>
                  <a:srgbClr val="FF00FF"/>
                </a:solidFill>
                <a:latin typeface="#9Slide05 Dear Saturday" panose="02000505000000020004" pitchFamily="2" charset="0"/>
              </a:rPr>
              <a:t>vật</a:t>
            </a:r>
            <a:endParaRPr lang="en-US" sz="3800" dirty="0">
              <a:solidFill>
                <a:srgbClr val="FF00FF"/>
              </a:solidFill>
              <a:latin typeface="#9Slide05 Dear Saturday" panose="02000505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AC432-FD10-49F8-B517-84438EE78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039" y="1251626"/>
            <a:ext cx="2707751" cy="2438399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EFBB0FA8-D24E-45CD-8793-598EE4531D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765" y="1216607"/>
            <a:ext cx="2688709" cy="24734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88A0807-A598-4FAC-A524-A78F8953DE06}"/>
              </a:ext>
            </a:extLst>
          </p:cNvPr>
          <p:cNvSpPr txBox="1"/>
          <p:nvPr/>
        </p:nvSpPr>
        <p:spPr>
          <a:xfrm>
            <a:off x="9253975" y="2257140"/>
            <a:ext cx="253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#9Slide05 Dear Saturday" panose="02000505000000020004" pitchFamily="2" charset="0"/>
                <a:ea typeface="#9Slide05 Daniela Script" panose="02000503000000020002" pitchFamily="2" charset="0"/>
              </a:rPr>
              <a:t>Con </a:t>
            </a:r>
            <a:r>
              <a:rPr lang="en-US" sz="3600" dirty="0" err="1">
                <a:solidFill>
                  <a:schemeClr val="bg1"/>
                </a:solidFill>
                <a:latin typeface="#9Slide05 Dear Saturday" panose="02000505000000020004" pitchFamily="2" charset="0"/>
                <a:ea typeface="#9Slide05 Daniela Script" panose="02000503000000020002" pitchFamily="2" charset="0"/>
              </a:rPr>
              <a:t>người</a:t>
            </a:r>
            <a:endParaRPr lang="en-US" sz="3600" dirty="0">
              <a:solidFill>
                <a:schemeClr val="bg1"/>
              </a:solidFill>
              <a:latin typeface="#9Slide05 Dear Saturday" panose="02000505000000020004" pitchFamily="2" charset="0"/>
              <a:ea typeface="#9Slide05 Daniela Script" panose="02000503000000020002" pitchFamily="2" charset="0"/>
            </a:endParaRPr>
          </a:p>
        </p:txBody>
      </p:sp>
      <p:pic>
        <p:nvPicPr>
          <p:cNvPr id="4" name="Picture 2" descr="Một số đầu số đẹp bạn không thể bỏ qua">
            <a:extLst>
              <a:ext uri="{FF2B5EF4-FFF2-40B4-BE49-F238E27FC236}">
                <a16:creationId xmlns:a16="http://schemas.microsoft.com/office/drawing/2014/main" id="{035FB60E-AADE-43AD-B960-092674B8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723" y="1216608"/>
            <a:ext cx="2707751" cy="247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947165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3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4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22" grpId="0" build="allAtOnce"/>
      <p:bldP spid="25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>
            <a:extLst>
              <a:ext uri="{FF2B5EF4-FFF2-40B4-BE49-F238E27FC236}">
                <a16:creationId xmlns:a16="http://schemas.microsoft.com/office/drawing/2014/main" id="{2ADB1CD6-758C-42D2-B668-AA681C17B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3" name="Picture 3">
            <a:extLst>
              <a:ext uri="{FF2B5EF4-FFF2-40B4-BE49-F238E27FC236}">
                <a16:creationId xmlns:a16="http://schemas.microsoft.com/office/drawing/2014/main" id="{332D4808-79DB-4EEA-9B22-352A89917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864" y="0"/>
            <a:ext cx="5122293" cy="261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4">
            <a:extLst>
              <a:ext uri="{FF2B5EF4-FFF2-40B4-BE49-F238E27FC236}">
                <a16:creationId xmlns:a16="http://schemas.microsoft.com/office/drawing/2014/main" id="{EFEC4879-1B5B-446F-B43F-764F798AE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08831">
            <a:off x="7662518" y="4388903"/>
            <a:ext cx="4575699" cy="259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8" name="Picture 8">
            <a:extLst>
              <a:ext uri="{FF2B5EF4-FFF2-40B4-BE49-F238E27FC236}">
                <a16:creationId xmlns:a16="http://schemas.microsoft.com/office/drawing/2014/main" id="{6D7C1206-8BF8-4118-B1FE-CF81CB2103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89714"/>
            <a:ext cx="2293258" cy="206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9" name="Picture 9">
            <a:extLst>
              <a:ext uri="{FF2B5EF4-FFF2-40B4-BE49-F238E27FC236}">
                <a16:creationId xmlns:a16="http://schemas.microsoft.com/office/drawing/2014/main" id="{96D64C3B-0CC7-4E9E-AC17-EF040415AC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900" y="0"/>
            <a:ext cx="2070100" cy="1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9">
            <a:extLst>
              <a:ext uri="{FF2B5EF4-FFF2-40B4-BE49-F238E27FC236}">
                <a16:creationId xmlns:a16="http://schemas.microsoft.com/office/drawing/2014/main" id="{D97C82D0-33FA-4F6B-AC8D-B6739068B896}"/>
              </a:ext>
            </a:extLst>
          </p:cNvPr>
          <p:cNvGrpSpPr>
            <a:grpSpLocks/>
          </p:cNvGrpSpPr>
          <p:nvPr/>
        </p:nvGrpSpPr>
        <p:grpSpPr bwMode="auto">
          <a:xfrm>
            <a:off x="2882900" y="4184072"/>
            <a:ext cx="7239000" cy="1485900"/>
            <a:chOff x="720" y="2832"/>
            <a:chExt cx="4560" cy="936"/>
          </a:xfrm>
        </p:grpSpPr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12149D85-2BB5-47E6-A3BC-AEB35E4B7F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832"/>
              <a:ext cx="4092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92458ECE-E7F0-4D02-989B-6953D2FBF7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3120"/>
              <a:ext cx="43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!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349B1A3-6AF0-49BF-9F74-5588787EBB98}"/>
              </a:ext>
            </a:extLst>
          </p:cNvPr>
          <p:cNvSpPr txBox="1"/>
          <p:nvPr/>
        </p:nvSpPr>
        <p:spPr>
          <a:xfrm>
            <a:off x="1596571" y="1349116"/>
            <a:ext cx="9434286" cy="2262158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</a:rPr>
              <a:t>Buổi</a:t>
            </a:r>
            <a:r>
              <a:rPr kumimoji="0" lang="en-US" alt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</a:rPr>
              <a:t> </a:t>
            </a:r>
            <a:r>
              <a:rPr kumimoji="0" lang="en-US" alt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</a:rPr>
              <a:t>học</a:t>
            </a:r>
            <a:r>
              <a:rPr kumimoji="0" lang="en-US" alt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</a:rPr>
              <a:t> </a:t>
            </a:r>
            <a:r>
              <a:rPr kumimoji="0" lang="en-US" alt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</a:rPr>
              <a:t>kết</a:t>
            </a:r>
            <a:r>
              <a:rPr kumimoji="0" lang="en-US" alt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</a:rPr>
              <a:t> </a:t>
            </a:r>
            <a:r>
              <a:rPr kumimoji="0" lang="en-US" alt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</a:rPr>
              <a:t>thúc</a:t>
            </a:r>
            <a:endParaRPr kumimoji="0" lang="en-US" altLang="en-US" sz="6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Awesome Display" pitchFamily="2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</a:rPr>
              <a:t>Chúc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</a:rPr>
              <a:t>các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</a:rPr>
              <a:t> con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</a:rPr>
              <a:t>chăm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</a:rPr>
              <a:t>ngoan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</a:rPr>
              <a:t>học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</a:rPr>
              <a:t>giỏi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Awesome Display" pitchFamily="2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Awesome Display" pitchFamily="2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682153F-FB51-403E-B3C4-B5677E8D6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E13066-D5FE-40F5-B465-31376516A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01" y="152466"/>
            <a:ext cx="3054361" cy="31240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FDCAFF-4E34-48F6-9191-074BB7F9E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218" y="0"/>
            <a:ext cx="4352325" cy="3806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7C60E1-5CE9-4260-9D43-EC5C1163F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5055" y="180511"/>
            <a:ext cx="3709512" cy="2961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8DB652-09BA-4233-807A-E2FB95E9C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91" y="3429000"/>
            <a:ext cx="3487266" cy="2318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B47F3F-0807-40FE-8924-5A3AE93AC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8376" y="3499583"/>
            <a:ext cx="3175950" cy="2248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8201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6001E-FA29-4A98-B30F-99704AA3F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0495656"/>
      </p:ext>
    </p:extLst>
  </p:cSld>
  <p:clrMapOvr>
    <a:masterClrMapping/>
  </p:clrMapOvr>
  <p:transition spd="med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4" descr="thiennhie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4" name="Picture 8" descr="3d butterfly"/>
          <p:cNvPicPr>
            <a:picLocks noChangeAspect="1" noChangeArrowheads="1" noCrop="1"/>
          </p:cNvPicPr>
          <p:nvPr/>
        </p:nvPicPr>
        <p:blipFill>
          <a:blip r:embed="rId3">
            <a:lum bright="34000" contrast="-70000"/>
          </a:blip>
          <a:srcRect/>
          <a:stretch>
            <a:fillRect/>
          </a:stretch>
        </p:blipFill>
        <p:spPr bwMode="auto">
          <a:xfrm rot="2103878" flipH="1">
            <a:off x="1752600" y="6172200"/>
            <a:ext cx="3063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5" name="Picture 9" descr="seagulls_flying_toget_a_h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0" y="0"/>
            <a:ext cx="12192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6" name="Picture 10" descr="seagulls_flying_toget_a_h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-152400"/>
            <a:ext cx="2667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7" name="Picture 11" descr="sun3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52400"/>
            <a:ext cx="1175657" cy="123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8" name="Picture 12" descr="3d butterfly"/>
          <p:cNvPicPr>
            <a:picLocks noChangeAspect="1" noChangeArrowheads="1" noCrop="1"/>
          </p:cNvPicPr>
          <p:nvPr/>
        </p:nvPicPr>
        <p:blipFill>
          <a:blip r:embed="rId3">
            <a:lum bright="34000" contrast="-70000"/>
          </a:blip>
          <a:srcRect/>
          <a:stretch>
            <a:fillRect/>
          </a:stretch>
        </p:blipFill>
        <p:spPr bwMode="auto">
          <a:xfrm rot="2103878" flipH="1">
            <a:off x="6019800" y="5105400"/>
            <a:ext cx="3063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9" name="Picture 13" descr="3d butterfly"/>
          <p:cNvPicPr>
            <a:picLocks noChangeAspect="1" noChangeArrowheads="1" noCrop="1"/>
          </p:cNvPicPr>
          <p:nvPr/>
        </p:nvPicPr>
        <p:blipFill>
          <a:blip r:embed="rId3">
            <a:lum bright="34000" contrast="-70000"/>
          </a:blip>
          <a:srcRect/>
          <a:stretch>
            <a:fillRect/>
          </a:stretch>
        </p:blipFill>
        <p:spPr bwMode="auto">
          <a:xfrm rot="2103878" flipH="1">
            <a:off x="2286000" y="6096000"/>
            <a:ext cx="3063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30" name="Picture 14" descr="3d butterfly"/>
          <p:cNvPicPr>
            <a:picLocks noChangeAspect="1" noChangeArrowheads="1" noCrop="1"/>
          </p:cNvPicPr>
          <p:nvPr/>
        </p:nvPicPr>
        <p:blipFill>
          <a:blip r:embed="rId3">
            <a:lum bright="34000" contrast="-70000"/>
          </a:blip>
          <a:srcRect/>
          <a:stretch>
            <a:fillRect/>
          </a:stretch>
        </p:blipFill>
        <p:spPr bwMode="auto">
          <a:xfrm rot="2103878" flipH="1">
            <a:off x="3657600" y="6172200"/>
            <a:ext cx="3063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60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60771" name="Picture 2" descr="hoa_hong_mua"/>
          <p:cNvPicPr>
            <a:picLocks noChangeAspect="1" noChangeArrowheads="1"/>
          </p:cNvPicPr>
          <p:nvPr/>
        </p:nvPicPr>
        <p:blipFill rotWithShape="1">
          <a:blip r:embed="rId2"/>
          <a:srcRect l="4377" t="5663" r="4207" b="7140"/>
          <a:stretch/>
        </p:blipFill>
        <p:spPr bwMode="auto">
          <a:xfrm>
            <a:off x="0" y="0"/>
            <a:ext cx="122219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BDF98C-6CD3-4C22-A713-E7F04F7F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r="912"/>
          <a:stretch/>
        </p:blipFill>
        <p:spPr>
          <a:xfrm>
            <a:off x="0" y="-15696"/>
            <a:ext cx="12192000" cy="6873695"/>
          </a:xfrm>
          <a:prstGeom prst="rect">
            <a:avLst/>
          </a:prstGeom>
        </p:spPr>
      </p:pic>
      <p:pic>
        <p:nvPicPr>
          <p:cNvPr id="21" name="Picture 20" descr="A picture containing flower&#10;&#10;Description automatically generated">
            <a:extLst>
              <a:ext uri="{FF2B5EF4-FFF2-40B4-BE49-F238E27FC236}">
                <a16:creationId xmlns:a16="http://schemas.microsoft.com/office/drawing/2014/main" id="{6C10883E-821E-4CB0-A67E-87F1BA73C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14" y="1309269"/>
            <a:ext cx="2473132" cy="2288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6B9E4E-B19F-4403-9463-DEE775904483}"/>
              </a:ext>
            </a:extLst>
          </p:cNvPr>
          <p:cNvSpPr txBox="1"/>
          <p:nvPr/>
        </p:nvSpPr>
        <p:spPr>
          <a:xfrm>
            <a:off x="6393948" y="2114762"/>
            <a:ext cx="21948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Cảnh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vật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#9Slide05 Dear Saturday" panose="0200050500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AC432-FD10-49F8-B517-84438EE78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039" y="1251626"/>
            <a:ext cx="2707751" cy="2438399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EFBB0FA8-D24E-45CD-8793-598EE4531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765" y="1216607"/>
            <a:ext cx="2688709" cy="24734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88A0807-A598-4FAC-A524-A78F8953DE06}"/>
              </a:ext>
            </a:extLst>
          </p:cNvPr>
          <p:cNvSpPr txBox="1"/>
          <p:nvPr/>
        </p:nvSpPr>
        <p:spPr>
          <a:xfrm>
            <a:off x="9253975" y="2257140"/>
            <a:ext cx="253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Dear Saturday" panose="02000505000000020004" pitchFamily="2" charset="0"/>
                <a:ea typeface="#9Slide05 Daniela Script" panose="02000503000000020002" pitchFamily="2" charset="0"/>
                <a:cs typeface="+mn-cs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Dear Saturday" panose="02000505000000020004" pitchFamily="2" charset="0"/>
                <a:ea typeface="#9Slide05 Daniela Script" panose="02000503000000020002" pitchFamily="2" charset="0"/>
                <a:cs typeface="+mn-cs"/>
              </a:rPr>
              <a:t>người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5 Dear Saturday" panose="02000505000000020004" pitchFamily="2" charset="0"/>
              <a:ea typeface="#9Slide05 Daniela Script" panose="02000503000000020002" pitchFamily="2" charset="0"/>
              <a:cs typeface="+mn-cs"/>
            </a:endParaRPr>
          </a:p>
        </p:txBody>
      </p:sp>
      <p:pic>
        <p:nvPicPr>
          <p:cNvPr id="4" name="Picture 2" descr="Một số đầu số đẹp bạn không thể bỏ qua">
            <a:extLst>
              <a:ext uri="{FF2B5EF4-FFF2-40B4-BE49-F238E27FC236}">
                <a16:creationId xmlns:a16="http://schemas.microsoft.com/office/drawing/2014/main" id="{035FB60E-AADE-43AD-B960-092674B8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723" y="1216608"/>
            <a:ext cx="2707751" cy="247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971173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2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  <p:bldP spid="2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FCFB506A-36A7-4292-9495-C4EDAEE301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B0179FE1-0E5F-4298-B680-48A9DA2C8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14692" name="Picture 4">
            <a:extLst>
              <a:ext uri="{FF2B5EF4-FFF2-40B4-BE49-F238E27FC236}">
                <a16:creationId xmlns:a16="http://schemas.microsoft.com/office/drawing/2014/main" id="{63EB8831-C867-45E5-9011-8CF415A07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3218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3" name="Picture 5">
            <a:extLst>
              <a:ext uri="{FF2B5EF4-FFF2-40B4-BE49-F238E27FC236}">
                <a16:creationId xmlns:a16="http://schemas.microsoft.com/office/drawing/2014/main" id="{918CEFDF-7E4A-4485-AFAB-68DBB761C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883" y="0"/>
            <a:ext cx="58701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">
  <a:themeElements>
    <a:clrScheme name="default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481</Words>
  <Application>Microsoft Office PowerPoint</Application>
  <PresentationFormat>Widescreen</PresentationFormat>
  <Paragraphs>114</Paragraphs>
  <Slides>30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#9Slide05 Awesome Display</vt:lpstr>
      <vt:lpstr>#9Slide05 Dear Saturday</vt:lpstr>
      <vt:lpstr>Arial</vt:lpstr>
      <vt:lpstr>Bahnschrift</vt:lpstr>
      <vt:lpstr>Calibri</vt:lpstr>
      <vt:lpstr>Calibri Light</vt:lpstr>
      <vt:lpstr>Times New Roman</vt:lpstr>
      <vt:lpstr>Wingdings</vt:lpstr>
      <vt:lpstr>Office Theme</vt:lpstr>
      <vt:lpstr>default</vt:lpstr>
      <vt:lpstr>1_Default Design</vt:lpstr>
      <vt:lpstr>7_Default Design</vt:lpstr>
      <vt:lpstr>1_default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</dc:creator>
  <cp:lastModifiedBy>p</cp:lastModifiedBy>
  <cp:revision>19</cp:revision>
  <dcterms:created xsi:type="dcterms:W3CDTF">2022-01-23T13:51:24Z</dcterms:created>
  <dcterms:modified xsi:type="dcterms:W3CDTF">2022-02-16T15:02:58Z</dcterms:modified>
</cp:coreProperties>
</file>