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65" r:id="rId3"/>
    <p:sldId id="391" r:id="rId4"/>
    <p:sldId id="392" r:id="rId5"/>
    <p:sldId id="256" r:id="rId6"/>
    <p:sldId id="366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3" r:id="rId22"/>
    <p:sldId id="384" r:id="rId23"/>
    <p:sldId id="385" r:id="rId24"/>
    <p:sldId id="387" r:id="rId25"/>
    <p:sldId id="388" r:id="rId26"/>
    <p:sldId id="3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C0099"/>
    <a:srgbClr val="CC3399"/>
    <a:srgbClr val="B35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1CC5-63EF-44FC-ADDD-80F3DE511635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C018-1A98-417E-828F-F620E775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2191-8A40-4EAC-89B2-10691CC5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690FF-55DD-4736-BB22-23D668049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F1B59-8FE8-4E03-8936-AFD2FCF0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623A-6181-4015-A53B-831C7D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9F321-320A-4A5D-BC46-EBE2B6E1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0AD0-2702-44E0-AA08-6340039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6BDE2-CE5B-47E7-AB9F-45FC12F7F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78D9-4B47-4A7D-B059-912C7A76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1331-6E17-4B9B-BEA9-4E912F5E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2FAD-A24D-4F0F-B2AE-B03FC803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DB27F-6D8B-4EFD-A6B3-AD8B2062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4821F-F929-461B-ADA5-434E943D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CEF7-92FB-4D02-BD54-22557E96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105A-1E6D-4E6D-9359-A79473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CA2A-AE22-4079-8167-FC44E410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D0370F-EC63-44A4-AC80-24CF1A5B3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C649F3-B57E-4496-B6CA-57B220EB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C54F4-31C2-43D3-AE0C-912AC3737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8F9C-16B8-4C1E-B96A-82B42E1C5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41D72-0FA1-42CB-819B-BFB4F17EC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F606B-D0B9-4B9A-9C52-2F7B8C59E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96A19E-36E7-4B5D-8275-0940A6A6D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C8A2-358C-4F45-83F7-627C70EFA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CFC2A7-E187-4E74-9716-1FAF7079C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C2AFE4-9335-4788-B6E6-EF75CE06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726F7-F0C3-4387-BBC6-A2960AD7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E951-3D22-41D9-8513-59BB5A278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3478C-86C8-454B-93FE-C17227F7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783D3-3CA6-4BEA-BC49-7595F7DB8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2CA07-80BE-407B-AE58-BD156764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66A0-3621-4824-8F4B-1FBC2EB6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FE5BC-4078-4F9D-A573-1E05E443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3FDA29-C5E1-4B4C-A710-09EFFEDB9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D164BC-C986-4DE7-952B-528358C9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B3E87-E048-4F13-8B4F-5A0896F2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E3CE22-538F-4A09-BFBC-9510EAEE8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E417D6-A04E-4AD1-8F67-590AF9C09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69A01B-5531-4F75-A3CA-4F721DB40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EDC-7CAB-4C26-B474-D73B9D07A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7E52B-01A8-42EE-82E5-133A79928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76BA40-CA73-4FDE-B8F6-3BB916CD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1AB1AA-5F7B-45C5-840D-6FB7321C8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AA76-50AE-4B5C-B680-263060AA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2C89ED-8ADE-42D4-8FB5-8D5D7AE477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B39230-971A-42A4-A635-346B0837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5E3F13-4ABF-42EB-A882-EBB72AF1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0E9B-806A-4313-B443-FA6312034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E191-C2DD-4F58-A349-25D9E475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088C-7941-4679-81FE-3FE62A61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AB68-0E1F-4398-A273-6297CD8A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F275-BAF8-43F7-871A-63A2C7BC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71C7-FAF0-4F92-A5FA-624F61AE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1EC88-CE9D-487B-95B5-6B0712E16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92B95-0A19-492F-B893-25B4462AC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B29CF-2BF2-4F90-A07A-851064CA6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325C-C0B1-456F-8099-D3555BE7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EF07A-7A33-4397-9703-BDB5F6347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10825-5FCE-4879-B0D8-3AE96EBBA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8BDB8-8C70-4249-9CB5-78C50537B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BF01-BE66-4455-88CF-09BE5EB11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0DF6DC-529B-4453-84B6-AF49F4688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4919C-8CE3-4053-AB60-CAC7796D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BD44F-2BB2-43CD-8679-A6182AC69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33AC-ECEF-4904-9D42-6EF86F3CC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6101BF-3FAD-4226-8DCA-0B72094C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69046-4A5B-4E16-9801-B3AA2B35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E65FB-F06B-417C-BD9B-43EAF7BA0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7F0C-3B6D-4AFC-AB27-292F4450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150-B4A9-479C-9508-9B8698D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5D313-EA80-49F4-A3AA-452DEBD2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D4C3-211A-415E-ABBD-CFEFCC6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DE55E-039A-496A-97B1-9F8FC56F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7AEC-4B09-4036-A914-9DDA0CDD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D8C9-767F-4A92-BBE9-A9942BC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4468-E8CD-4875-9C59-5D3D6BEF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9A0CF-2607-4C41-B115-C8759A8C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7566E-3EED-4AD6-A5F8-CD9F2A68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0BA3A-345E-4B9F-A99D-B7540956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BD7BA-E31E-4DCF-864E-B38C562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6F4D-D1B0-4A84-8762-92B5738B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F0A4-7616-4DE2-950F-57E31119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0E264-9DFC-441C-905E-87224775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074B-DAE5-48EC-AEA5-98FA2466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A472D-CC99-439E-ABD9-DF48578B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5A51B-2C43-48DA-AC4C-594609B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61C44-B266-48D0-8EB4-20B792AD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A791B-0B0F-4A39-80CB-C8068622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39D3-78FA-4061-96A9-4DCED017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B661D-4D75-4240-9D72-574A746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2C553-C771-44D5-B945-9E6220A7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853-3580-4C81-BB42-E6543F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E6FC3-2FD7-4E15-92F4-C9DD379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13953-7B95-424C-9C72-FF45699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906B-3FA7-4DCF-8CB3-90A2FB8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06A8-5D76-4660-840A-AFF91F13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9FEF-ADF1-4052-B2C1-DFAFA94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4B995-C891-43DF-B8BB-DFA5AC2E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B52C9-7A40-487B-9D10-E2296E7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81489-A874-4C61-8F95-7F474166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6013-6609-412A-88A0-EE90D2E7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25B-CE71-4BE9-B3B4-60E27BA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2647F-6893-484F-991F-4DC6F6EF8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C1EE-D22B-433A-A34A-F7EB36E7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ED11-1E8C-48BD-9D6E-E62BB23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E904-0D29-4916-90F9-B5AAAA68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4D9A-DDAF-4931-8AB9-ABB8D30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56DB5-00CE-4858-A31C-D17620D8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CF76F-7750-4CF0-9BA4-179B9F38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95D1-8008-4972-86EE-905344416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C808-C72B-453C-ACD5-A969DF08E31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79A3-1A10-4961-AB24-7F19E12B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0A7B-2352-4AF9-B851-BF05655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3A04FDB-D9C4-41EE-9963-62595195B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CAB023-C4E3-4A74-99B9-D1C1BAF85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0B552A-BA3A-4EBE-89EB-C91E459E1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420754-9181-45BD-9AE8-5C617C768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1C7C02-A404-4678-8ED5-207A52BD0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E7E93-81E7-4F31-A2DB-AC6F38589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0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gif"/><Relationship Id="rId3" Type="http://schemas.microsoft.com/office/2007/relationships/media" Target="../media/media6.m4a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microsoft.com/office/2007/relationships/media" Target="../media/media9.m4a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microsoft.com/office/2007/relationships/media" Target="../media/media6.m4a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7A101E-FA82-47A1-B2D6-66E00E9F1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1255DD-13C7-40B4-AA0C-92646E4AE29B}"/>
              </a:ext>
            </a:extLst>
          </p:cNvPr>
          <p:cNvSpPr/>
          <p:nvPr/>
        </p:nvSpPr>
        <p:spPr>
          <a:xfrm>
            <a:off x="4383315" y="795337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PHÒNG GD&amp;ĐT QUẬN LONG BIÊN</a:t>
            </a:r>
          </a:p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A8897-23CF-4663-9B9E-A5BF5955598C}"/>
              </a:ext>
            </a:extLst>
          </p:cNvPr>
          <p:cNvSpPr/>
          <p:nvPr/>
        </p:nvSpPr>
        <p:spPr>
          <a:xfrm>
            <a:off x="4383315" y="1603306"/>
            <a:ext cx="4876799" cy="753031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toán</a:t>
            </a:r>
            <a:endParaRPr lang="en-US" sz="4000" b="1" i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id="{0FFA73B6-189F-4138-B5FF-E906AA3ED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414" y="4239725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( 4 - 5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3015" name="Rectangle 5">
            <a:extLst>
              <a:ext uri="{FF2B5EF4-FFF2-40B4-BE49-F238E27FC236}">
                <a16:creationId xmlns:a16="http://schemas.microsoft.com/office/drawing/2014/main" id="{2B5B9B46-BDCB-4234-A231-6022CDC6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126" y="4763600"/>
            <a:ext cx="6302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789C3-01C1-4565-881D-9A896FAC16A8}"/>
              </a:ext>
            </a:extLst>
          </p:cNvPr>
          <p:cNvSpPr txBox="1"/>
          <p:nvPr/>
        </p:nvSpPr>
        <p:spPr>
          <a:xfrm>
            <a:off x="2590800" y="2367171"/>
            <a:ext cx="8461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#9Slide05 FeatherScript" panose="02000000000000000000" pitchFamily="2" charset="0"/>
              </a:rPr>
              <a:t>Đề</a:t>
            </a:r>
            <a:r>
              <a:rPr lang="en-US" sz="6600" b="1" dirty="0">
                <a:solidFill>
                  <a:srgbClr val="002060"/>
                </a:solidFill>
                <a:latin typeface="#9Slide05 FeatherScript" panose="02000000000000000000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#9Slide05 FeatherScript" panose="02000000000000000000" pitchFamily="2" charset="0"/>
              </a:rPr>
              <a:t>tài</a:t>
            </a:r>
            <a:r>
              <a:rPr lang="en-US" sz="6600" b="1" dirty="0">
                <a:solidFill>
                  <a:srgbClr val="002060"/>
                </a:solidFill>
                <a:latin typeface="#9Slide05 FeatherScript" panose="02000000000000000000" pitchFamily="2" charset="0"/>
              </a:rPr>
              <a:t>: </a:t>
            </a:r>
            <a:r>
              <a:rPr lang="vi-VN" sz="6600" b="1" dirty="0">
                <a:solidFill>
                  <a:srgbClr val="002060"/>
                </a:solidFill>
                <a:latin typeface="#9Slide05 FeatherScript" panose="02000000000000000000" pitchFamily="2" charset="0"/>
              </a:rPr>
              <a:t>So sánh, sắp xếp thứ tự chiều dài của 3 đối tượng</a:t>
            </a:r>
            <a:r>
              <a:rPr lang="en-US" sz="6600" b="1" dirty="0">
                <a:solidFill>
                  <a:srgbClr val="002060"/>
                </a:solidFill>
                <a:latin typeface="#9Slide05 FeatherScript" panose="02000000000000000000" pitchFamily="2" charset="0"/>
              </a:rPr>
              <a:t> </a:t>
            </a:r>
          </a:p>
        </p:txBody>
      </p:sp>
      <p:pic>
        <p:nvPicPr>
          <p:cNvPr id="5" name="Ngõ 61 Phố Trạm">
            <a:hlinkClick r:id="" action="ppaction://media"/>
            <a:extLst>
              <a:ext uri="{FF2B5EF4-FFF2-40B4-BE49-F238E27FC236}">
                <a16:creationId xmlns:a16="http://schemas.microsoft.com/office/drawing/2014/main" id="{B25CA0C3-98C1-4CE8-B931-AAA990D82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6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177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34A56CE7-F156-445B-AC92-11864827B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78" end="73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7600" y="6064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3681368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8923701" y="2211061"/>
            <a:ext cx="207934" cy="3904343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FC2D8-B978-4C23-A3D0-607179EE9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771" y="1519299"/>
            <a:ext cx="117649" cy="4186471"/>
          </a:xfrm>
          <a:prstGeom prst="rect">
            <a:avLst/>
          </a:prstGeom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D9E970AE-02EE-46DF-B469-FC43DFFF9C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782" end="544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823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14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9BCCF-3347-4F5C-80E5-81B877F9A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228" y="1588132"/>
            <a:ext cx="107191" cy="418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3CA9F-6D01-4C36-877B-6C7E1506F39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5420" y="3681367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8134809" y="2743898"/>
            <a:ext cx="265981" cy="2384605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5B17BDE4-C2EC-4F48-8CA8-8B65B7B7F8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308" end="429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1979" y="6260432"/>
            <a:ext cx="609600" cy="609600"/>
          </a:xfrm>
          <a:prstGeom prst="rect">
            <a:avLst/>
          </a:prstGeom>
        </p:spPr>
      </p:pic>
      <p:pic>
        <p:nvPicPr>
          <p:cNvPr id="3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9A49F197-1F1B-4AA9-9BC6-FB0342FDDC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676" end="27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7072" y="6260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89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9AD61DFD-324E-41BC-B0E5-3F8B6E3D5E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321" end="116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54063" y="6248399"/>
            <a:ext cx="609600" cy="609600"/>
          </a:xfrm>
          <a:prstGeom prst="rect">
            <a:avLst/>
          </a:prstGeom>
        </p:spPr>
      </p:pic>
      <p:pic>
        <p:nvPicPr>
          <p:cNvPr id="5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EAA22E18-979D-4D46-A99A-6DFD3BE57D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0" end="15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6127" y="6259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79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3428999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8792" y="1715983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474" y="3732781"/>
            <a:ext cx="1494386" cy="152876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9FE00-7C06-4AA2-9323-F67D5A570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688" y="1335763"/>
            <a:ext cx="75605" cy="4186471"/>
          </a:xfrm>
          <a:prstGeom prst="rect">
            <a:avLst/>
          </a:prstGeom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52E6E666-DD6E-4020-AB4E-5F7CBBC5AF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062.02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844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36" y="352754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B010DE-5F6D-41A4-9597-1A5FA0F0E4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596" y="1831330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23084A36-33AE-431F-AC79-527F126CCC73}"/>
              </a:ext>
            </a:extLst>
          </p:cNvPr>
          <p:cNvSpPr/>
          <p:nvPr/>
        </p:nvSpPr>
        <p:spPr>
          <a:xfrm rot="16200000">
            <a:off x="8096985" y="2076862"/>
            <a:ext cx="265981" cy="2384605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8939FE-4926-4122-8B7D-2C06A44F4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964" y="1576779"/>
            <a:ext cx="75605" cy="4186471"/>
          </a:xfrm>
          <a:prstGeom prst="rect">
            <a:avLst/>
          </a:prstGeom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EDCF8CA3-6A11-4AB4-9069-349DBB2D8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00" end="377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398" y="624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F0954DF0-52BD-4647-ABB3-4B40F53E8D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00" end="285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2189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2" y="167558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2" y="426107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1" y="2974899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7870132F-4504-4665-9554-810F3CA43D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827" end="17964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148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454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30AB3713-3607-4259-ABFD-52ECBB27C2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800" end="39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399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03243" y="-1710346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2884902" y="1605979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7206416" y="1641976"/>
            <a:ext cx="464024" cy="6309983"/>
          </a:xfrm>
          <a:prstGeom prst="rect">
            <a:avLst/>
          </a:prstGeom>
        </p:spPr>
      </p:pic>
      <p:pic>
        <p:nvPicPr>
          <p:cNvPr id="3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76B3669B-E9D0-4D17-B72F-A84211C7F7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4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50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3" y="-130629"/>
            <a:ext cx="12714513" cy="6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5763" y="1068946"/>
            <a:ext cx="4581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so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sánh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sắp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hệ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kém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9785" y="810155"/>
            <a:ext cx="476518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KỸ NĂNG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so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sánh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kỹ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so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sánh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sắp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triển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ngôn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3606" y="4072587"/>
            <a:ext cx="4765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 ĐỘ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Hứng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15962170" y="-1525833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13892746" y="1489417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15114980" y="1417282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9221F345-7FC3-459F-882C-2E5C177A80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0" end="133179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3.7037E-7 L -0.8362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0.00013 0.02431 L -0.83424 0.0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3.95833E-6 3.33333E-6 L -0.83893 0.015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5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69025" y="-1539481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3737403" y="1717588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4921832" y="1561750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47670705-E31C-4DAD-9C79-EC7E8FFA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00" end="11094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37514"/>
            <a:ext cx="609600" cy="609600"/>
          </a:xfrm>
          <a:prstGeom prst="rect">
            <a:avLst/>
          </a:prstGeom>
        </p:spPr>
      </p:pic>
      <p:pic>
        <p:nvPicPr>
          <p:cNvPr id="6" name="Ngõ 61 Phố Trạm 8 (1)">
            <a:hlinkClick r:id="" action="ppaction://media"/>
            <a:extLst>
              <a:ext uri="{FF2B5EF4-FFF2-40B4-BE49-F238E27FC236}">
                <a16:creationId xmlns:a16="http://schemas.microsoft.com/office/drawing/2014/main" id="{5546E73F-E89A-4D08-9DCF-9822017FC4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728" end="75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8480" y="630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-1.66667E-6 -3.33333E-6 L -1.66667E-6 0.1532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75E-6 7.40741E-7 L 3.75E-6 -0.15254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240507" y="3505768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 err="1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2947916" y="3347115"/>
            <a:ext cx="6771564" cy="23237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5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Bé</a:t>
            </a:r>
            <a:r>
              <a:rPr lang="en-US" sz="145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5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nào</a:t>
            </a:r>
            <a:r>
              <a:rPr lang="en-US" sz="145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5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nhanh</a:t>
            </a:r>
            <a:r>
              <a:rPr lang="en-US" sz="145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5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14500" b="1" dirty="0">
              <a:solidFill>
                <a:srgbClr val="002060"/>
              </a:solidFill>
              <a:latin typeface="#9Slide05 DreamScriptPro" panose="02000000000000000000" pitchFamily="2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A516B5A3-C000-4A69-862F-B4CABB5AEE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960" end="96147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00F105-9B7A-4F75-80EB-DB1966B11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8FE98691-6147-4838-8A94-B021FFA04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3711633"/>
            <a:ext cx="4674235" cy="1115867"/>
          </a:xfrm>
          <a:prstGeom prst="rect">
            <a:avLst/>
          </a:prstGeom>
        </p:spPr>
      </p:pic>
      <p:pic>
        <p:nvPicPr>
          <p:cNvPr id="18" name="Picture 17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732D2E8C-FA1C-48B9-999F-DCAC42B7BE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02">
            <a:off x="375381" y="1855578"/>
            <a:ext cx="5700388" cy="2471529"/>
          </a:xfrm>
          <a:prstGeom prst="rect">
            <a:avLst/>
          </a:prstGeom>
        </p:spPr>
      </p:pic>
      <p:pic>
        <p:nvPicPr>
          <p:cNvPr id="21" name="Picture 20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2850DB45-CF90-40F3-92BC-45E4ED344F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1532393" y="-1346"/>
            <a:ext cx="908886" cy="3154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EC1B546F-680B-4DB3-9198-50361D9053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7570812" y="234027"/>
            <a:ext cx="908886" cy="3154808"/>
          </a:xfrm>
          <a:prstGeom prst="rect">
            <a:avLst/>
          </a:prstGeom>
        </p:spPr>
      </p:pic>
      <p:pic>
        <p:nvPicPr>
          <p:cNvPr id="29" name="Picture 28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3708F17C-269C-4EF8-94ED-763AF79EB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90" y="2265874"/>
            <a:ext cx="4674235" cy="1115867"/>
          </a:xfrm>
          <a:prstGeom prst="rect">
            <a:avLst/>
          </a:prstGeom>
        </p:spPr>
      </p:pic>
      <p:pic>
        <p:nvPicPr>
          <p:cNvPr id="30" name="Picture 29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48E2D334-F241-4343-A277-C8DD110637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979">
            <a:off x="6393790" y="3100121"/>
            <a:ext cx="5700388" cy="24715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48" y="4478522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1287" y="6103755"/>
            <a:ext cx="609600" cy="609600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BBE14F46-E584-4458-A2B2-33FA722C63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400" end="67847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32" y="6229820"/>
            <a:ext cx="609600" cy="609600"/>
          </a:xfrm>
          <a:prstGeom prst="rect">
            <a:avLst/>
          </a:prstGeom>
        </p:spPr>
      </p:pic>
      <p:pic>
        <p:nvPicPr>
          <p:cNvPr id="5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CC118C67-2BB7-4789-BDF5-E384BC5157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09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166" y="624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1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11D472-10EE-4E35-B78F-342FF5CEF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94" y="4552491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3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2208" y="6175080"/>
            <a:ext cx="609600" cy="609600"/>
          </a:xfrm>
          <a:prstGeom prst="rect">
            <a:avLst/>
          </a:prstGeom>
        </p:spPr>
      </p:pic>
      <p:pic>
        <p:nvPicPr>
          <p:cNvPr id="1026" name="Picture 2" descr="Hồ khô Mic – BAO NGOC COMPANY">
            <a:extLst>
              <a:ext uri="{FF2B5EF4-FFF2-40B4-BE49-F238E27FC236}">
                <a16:creationId xmlns:a16="http://schemas.microsoft.com/office/drawing/2014/main" id="{B2DC11F6-0841-4E25-BB39-BAC702199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1955566" y="1350752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E8EEBB8-9EBE-42ED-999F-6B417C3741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530046" y="1022166"/>
            <a:ext cx="5106478" cy="152477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A19912-45A3-4AFC-AE61-47F8087733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45981" y="3758453"/>
            <a:ext cx="2680595" cy="1568681"/>
          </a:xfrm>
          <a:prstGeom prst="rect">
            <a:avLst/>
          </a:prstGeom>
        </p:spPr>
      </p:pic>
      <p:pic>
        <p:nvPicPr>
          <p:cNvPr id="31" name="Picture 2" descr="Hồ khô Mic – BAO NGOC COMPANY">
            <a:extLst>
              <a:ext uri="{FF2B5EF4-FFF2-40B4-BE49-F238E27FC236}">
                <a16:creationId xmlns:a16="http://schemas.microsoft.com/office/drawing/2014/main" id="{5D7635DA-E05B-481C-AD1E-6E3EF982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7928209" y="-19080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5147FD-A4B2-47A8-83BB-6F34B77009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6627378" y="3514247"/>
            <a:ext cx="5106478" cy="1524774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20D160B8-D665-42F4-A353-74F98422D3F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590396" y="2054934"/>
            <a:ext cx="2680595" cy="156868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6A1B1FB5-0375-4526-B53C-916807659C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1500" end="37309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431" y="6310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2562"/>
      </p:ext>
    </p:extLst>
  </p:cSld>
  <p:clrMapOvr>
    <a:masterClrMapping/>
  </p:clrMapOvr>
  <p:transition spd="slow" advClick="0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ảm Ơn Đẹp Nhất Năm 2018">
            <a:extLst>
              <a:ext uri="{FF2B5EF4-FFF2-40B4-BE49-F238E27FC236}">
                <a16:creationId xmlns:a16="http://schemas.microsoft.com/office/drawing/2014/main" id="{112A9500-EBFF-474A-9FCF-4EAEAB8A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4BE8B-30AD-4DC9-8461-C12796143102}"/>
              </a:ext>
            </a:extLst>
          </p:cNvPr>
          <p:cNvSpPr txBox="1"/>
          <p:nvPr/>
        </p:nvSpPr>
        <p:spPr>
          <a:xfrm rot="1269736">
            <a:off x="4531458" y="944862"/>
            <a:ext cx="6520543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Buổi</a:t>
            </a:r>
            <a:r>
              <a:rPr lang="en-US" sz="14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học</a:t>
            </a:r>
            <a:r>
              <a:rPr lang="en-US" sz="14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kết</a:t>
            </a:r>
            <a:r>
              <a:rPr lang="en-US" sz="14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thúc</a:t>
            </a:r>
            <a:r>
              <a:rPr lang="en-US" sz="14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6" name="Picture 8" descr="hình động hoa đẹp - Hình ảnh đẹp nhất | Xem Ảnh Đẹp">
            <a:extLst>
              <a:ext uri="{FF2B5EF4-FFF2-40B4-BE49-F238E27FC236}">
                <a16:creationId xmlns:a16="http://schemas.microsoft.com/office/drawing/2014/main" id="{B834BB3B-87F8-4F49-9A5E-A7DBADED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99" y="0"/>
            <a:ext cx="2227101" cy="18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8FEE-F525-42B9-9514-660AF46D3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0" y="520573"/>
            <a:ext cx="1702000" cy="1300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33E01-58D3-4B83-BE89-16A1091FA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211" y="2941320"/>
            <a:ext cx="1289088" cy="1071019"/>
          </a:xfrm>
          <a:prstGeom prst="rect">
            <a:avLst/>
          </a:prstGeom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id="{AF29C7E0-AAAA-4652-B6AF-7F410F05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93" y="152400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AC24736F-17FF-46CE-9754-00CDF2DC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577" y="1171038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FD53A36A-5673-4F20-BB47-0C7EEF97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30" y="228175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50D6ABAC-0214-4A54-8911-C7CC57D3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5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3F66DDB2-6C5B-4FDF-8079-673FDC10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1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0965FFAD-B2CD-4762-A162-A692D594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05" y="3276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6B6C2A34-6CF9-41D7-8450-AE544D2BBE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00" end="1201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20" name="AutoShape 18">
            <a:extLst>
              <a:ext uri="{FF2B5EF4-FFF2-40B4-BE49-F238E27FC236}">
                <a16:creationId xmlns:a16="http://schemas.microsoft.com/office/drawing/2014/main" id="{BD2105B4-F56D-4A24-8833-CCF273DC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499" y="245088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ED7D36BB-F924-450C-894B-AFD1C104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797" y="4232641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FAC36F49-911B-4F47-9C5E-BCCC73A8E978}"/>
              </a:ext>
            </a:extLst>
          </p:cNvPr>
          <p:cNvSpPr>
            <a:spLocks noChangeArrowheads="1"/>
          </p:cNvSpPr>
          <p:nvPr/>
        </p:nvSpPr>
        <p:spPr bwMode="auto">
          <a:xfrm rot="12968526">
            <a:off x="10948654" y="3266577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1632C74B-1832-4A3C-92B0-24229FCDE0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430" y="6237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933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258469"/>
            <a:ext cx="5471887" cy="3030075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băng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kẻ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Quần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khăn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lược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FeatherScript" panose="02000000000000000000" pitchFamily="2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5" name="Ngõ 61 Phố Trạm">
            <a:hlinkClick r:id="" action="ppaction://media"/>
            <a:extLst>
              <a:ext uri="{FF2B5EF4-FFF2-40B4-BE49-F238E27FC236}">
                <a16:creationId xmlns:a16="http://schemas.microsoft.com/office/drawing/2014/main" id="{A9D8F04F-9483-461C-9162-23B18D8E39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95" end="1719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177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2333469" y="304796"/>
            <a:ext cx="7525062" cy="796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2588659" y="1799771"/>
            <a:ext cx="7014682" cy="1629229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76F28-2FBB-414E-B3FD-EF62F8925F87}"/>
              </a:ext>
            </a:extLst>
          </p:cNvPr>
          <p:cNvSpPr/>
          <p:nvPr/>
        </p:nvSpPr>
        <p:spPr>
          <a:xfrm>
            <a:off x="3207656" y="4122507"/>
            <a:ext cx="6008915" cy="16292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A8AB63-5300-49FB-9287-D44D5B8CD7C2}"/>
              </a:ext>
            </a:extLst>
          </p:cNvPr>
          <p:cNvSpPr/>
          <p:nvPr/>
        </p:nvSpPr>
        <p:spPr>
          <a:xfrm>
            <a:off x="2467428" y="1405839"/>
            <a:ext cx="121231" cy="2394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6ACF26-1872-4824-BE7A-AAD48D0F75D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8573028" y="3016244"/>
            <a:ext cx="1030313" cy="176900"/>
          </a:xfrm>
          <a:prstGeom prst="rect">
            <a:avLst/>
          </a:prstGeom>
          <a:ln>
            <a:noFill/>
          </a:ln>
        </p:spPr>
      </p:pic>
      <p:pic>
        <p:nvPicPr>
          <p:cNvPr id="2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id="{0E20C9DA-9F92-4730-8DED-C52D6645C4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31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829" y="6248399"/>
            <a:ext cx="609600" cy="609600"/>
          </a:xfrm>
          <a:prstGeom prst="rect">
            <a:avLst/>
          </a:prstGeom>
        </p:spPr>
      </p:pic>
      <p:pic>
        <p:nvPicPr>
          <p:cNvPr id="3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id="{DA4677A9-AE8E-493F-98F4-D7151C9D7A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2" end="2030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6458" y="6248399"/>
            <a:ext cx="609600" cy="609600"/>
          </a:xfrm>
          <a:prstGeom prst="rect">
            <a:avLst/>
          </a:prstGeom>
        </p:spPr>
      </p:pic>
      <p:pic>
        <p:nvPicPr>
          <p:cNvPr id="4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id="{15A8B239-7437-4784-8DF5-F0DAA3AA0B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8931" y="6290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8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7176 L -0.00118 -0.33959 " pathEditMode="relative" rAng="0" ptsTypes="AA">
                                      <p:cBhvr>
                                        <p:cTn id="11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40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118 -0.33959 L 0.24648 -0.338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24648 -0.33889 L -0.05235 -0.3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41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4BDC4B-816E-4D4F-8370-CB8D36C36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11DF8-6BD7-4BBC-B491-2D3007EC1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5860F7-77D2-4082-9224-4DBE1E0261FF}"/>
              </a:ext>
            </a:extLst>
          </p:cNvPr>
          <p:cNvSpPr/>
          <p:nvPr/>
        </p:nvSpPr>
        <p:spPr>
          <a:xfrm>
            <a:off x="2333469" y="304796"/>
            <a:ext cx="7525062" cy="796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6D33F-C293-4B12-BB1E-840E5B0FC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399" y="2104571"/>
            <a:ext cx="7023201" cy="1611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9619ED-2BA8-4C4A-A7DA-EC9C28C1B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942" y="1785256"/>
            <a:ext cx="102453" cy="3846287"/>
          </a:xfrm>
          <a:prstGeom prst="rect">
            <a:avLst/>
          </a:prstGeom>
        </p:spPr>
      </p:pic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ACE7B7EB-B63A-4279-A6A1-5D2A0BEA425A}"/>
              </a:ext>
            </a:extLst>
          </p:cNvPr>
          <p:cNvSpPr/>
          <p:nvPr/>
        </p:nvSpPr>
        <p:spPr>
          <a:xfrm>
            <a:off x="9584895" y="2097381"/>
            <a:ext cx="250326" cy="3222036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3C2CDF-C88D-48AF-92EA-CED3CCE5B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399" y="3708399"/>
            <a:ext cx="7023201" cy="1611018"/>
          </a:xfrm>
          <a:prstGeom prst="rect">
            <a:avLst/>
          </a:prstGeom>
        </p:spPr>
      </p:pic>
      <p:pic>
        <p:nvPicPr>
          <p:cNvPr id="2" name="Ngõ 61 Phố Trạm 3">
            <a:hlinkClick r:id="" action="ppaction://media"/>
            <a:extLst>
              <a:ext uri="{FF2B5EF4-FFF2-40B4-BE49-F238E27FC236}">
                <a16:creationId xmlns:a16="http://schemas.microsoft.com/office/drawing/2014/main" id="{82374A1E-2345-4B7D-915F-922250500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s</a:t>
            </a:r>
            <a:r>
              <a:rPr lang="vi-VN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D178916B-52F5-4DDF-804C-E80981AEAE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88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13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8C711-F5ED-49F5-BFAA-F069BFD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242" y="1877517"/>
            <a:ext cx="124549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823" y="3594666"/>
            <a:ext cx="1494386" cy="152876"/>
          </a:xfrm>
          <a:prstGeom prst="rect">
            <a:avLst/>
          </a:prstGeom>
          <a:ln>
            <a:noFill/>
          </a:ln>
        </p:spPr>
      </p:pic>
      <p:pic>
        <p:nvPicPr>
          <p:cNvPr id="3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EFABE5CC-973C-4D33-8C09-E097DA1187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74" end="1172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6147" y="6228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0.01966 -0.0044 L -0.89479 0.0013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998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CCAE3-8CD5-4046-B6A5-E761A05BA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232" y="1877517"/>
            <a:ext cx="109559" cy="2402032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E87A2E6B-6DB7-48C1-B158-B7DDFB39F378}"/>
              </a:ext>
            </a:extLst>
          </p:cNvPr>
          <p:cNvSpPr/>
          <p:nvPr/>
        </p:nvSpPr>
        <p:spPr>
          <a:xfrm rot="16200000">
            <a:off x="8864820" y="1741364"/>
            <a:ext cx="214374" cy="386188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BC3D50FA-5CB6-42A2-8C28-7A7FDF5CC2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90" end="96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98" y="615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4.79167E-6 -2.59259E-6 L -0.89271 0.003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35" y="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7939789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E0A21-6279-4D21-A90D-1225C2148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97C326DB-C6C3-4363-A036-AEE5F4678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20" end="8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0105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8.33333E-7 -2.59259E-6 L -0.89388 0.00023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4.79167E-6 -2.59259E-6 L -0.89336 -0.002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74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3200" b="1" dirty="0" err="1" smtClean="0">
            <a:latin typeface="Times New Roman" panose="02020603050405020304" pitchFamily="18" charset="0"/>
            <a:ea typeface="STXihei" panose="020B0503020204020204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474</Words>
  <Application>Microsoft Office PowerPoint</Application>
  <PresentationFormat>Widescreen</PresentationFormat>
  <Paragraphs>44</Paragraphs>
  <Slides>25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#9Slide05 DreamScriptPro</vt:lpstr>
      <vt:lpstr>#9Slide05 FeatherScript</vt:lpstr>
      <vt:lpstr>Arial</vt:lpstr>
      <vt:lpstr>Calibri</vt:lpstr>
      <vt:lpstr>Calibri Light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p</cp:lastModifiedBy>
  <cp:revision>18</cp:revision>
  <dcterms:created xsi:type="dcterms:W3CDTF">2022-01-18T12:37:18Z</dcterms:created>
  <dcterms:modified xsi:type="dcterms:W3CDTF">2022-02-16T15:08:09Z</dcterms:modified>
</cp:coreProperties>
</file>