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</p:sldMasterIdLst>
  <p:sldIdLst>
    <p:sldId id="282" r:id="rId5"/>
    <p:sldId id="287" r:id="rId6"/>
    <p:sldId id="263" r:id="rId7"/>
    <p:sldId id="267" r:id="rId8"/>
    <p:sldId id="274" r:id="rId9"/>
    <p:sldId id="276" r:id="rId10"/>
    <p:sldId id="280" r:id="rId11"/>
    <p:sldId id="288" r:id="rId12"/>
    <p:sldId id="265" r:id="rId13"/>
    <p:sldId id="264" r:id="rId14"/>
    <p:sldId id="268" r:id="rId15"/>
    <p:sldId id="281" r:id="rId16"/>
    <p:sldId id="283" r:id="rId17"/>
    <p:sldId id="289" r:id="rId18"/>
    <p:sldId id="290" r:id="rId19"/>
    <p:sldId id="291" r:id="rId20"/>
    <p:sldId id="261" r:id="rId21"/>
    <p:sldId id="292" r:id="rId22"/>
    <p:sldId id="293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4C97-738D-407E-A10B-976E4666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5B23F-A28F-4BAF-833E-EEC3B63B9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CF48A-D8AB-4B20-80DF-552049DD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61712-3640-4948-9945-8D6C3692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8A115-61F3-4200-9FF8-50FD2BF8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530F0-B7EE-468E-AAE7-5CCADF271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532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FA3C8-3B89-4C97-929B-E748C3B1D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AAB80-3083-4D86-A144-12F20710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3DFC3-F81B-4457-B6E3-03894704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E1D7B-3EF4-4C7E-B74D-4CD0FD4F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6ACC-57D1-4369-8CA9-E5BD35B0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FA308-4F5E-4CD6-9709-1E168E41F0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58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E7DBF-8E2C-4D24-803B-0698F48A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8DB72-BE2C-43D1-BEEB-A94D8747D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64178-FDFC-4E86-8A9F-78583DFB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22750-D816-4495-B5B6-11B669A6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C8EAA-48EB-4EB0-B5DC-D94E934D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36FB0-8457-4F01-B56A-AC881336A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628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2064-F939-4BFB-B901-F9328352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3AF1C-A033-41ED-9849-E1AD7DA5D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BFCB5-CAC4-4067-9DCC-03CA4AAFE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51EBB-E941-47A1-9EB7-9211F2A9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842EC-4EBE-4B16-90A0-E4FF4366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5F3A3-E561-446D-804D-41DC62B3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28447-D774-4E1E-952B-AD50168AF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696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B66F-C724-4772-8F83-03CCE9BF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CC378-83CE-488E-8897-5AE7401F5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9DD3D-6117-474B-86E2-BF6457A68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38BA2-B111-4AC1-9CB9-672627B64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75F63-F416-4682-AA4A-042BEF9F9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B8F83-D044-4950-B25A-8E24B2EF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8EAA7C-44D5-490F-B554-9545C351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B25F8-BFA8-45B4-B913-DE131393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D6B33-5E73-4F34-82A0-49F430D639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744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4977-1EC8-448E-880E-6E998F240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03652-47EC-447F-A4D0-316BB84F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E3B7C-6C5D-45EC-B4B7-EC341AB13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C8ABF-469D-4E9A-A88A-6BF8AD7BF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9F76A-CC99-47D3-B680-83C57898DA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50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2288C-8765-4EA6-84FB-861C4B74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49017-8E6F-484A-B569-A50BF202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AE23B-2BF4-451C-A630-A7994C99E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262F7-96F7-4C74-A3B7-EA56249327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24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BE30-76EE-404C-96A9-4B45AD91D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F48B-C5EA-4A23-8B08-125635EC5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9FF14-4540-41A5-9032-0403A89F9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AE1F8-001C-4680-ADF0-B6601A85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C1D90-35A0-4F73-AC46-B0C92772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71A56-8DA3-4125-8542-46D75699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5B75E-257E-4741-B695-2F6E23129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617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69E3-8219-48FA-9AA3-6A30B318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534A4A-DA8F-465E-ACA8-C0764F9B5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A7021-29EE-4366-9867-873130F3B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B21F8-F0D9-48FE-B52C-44D09CBE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71CAA-CC4A-485E-873F-55BF16A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F95F7-7F7F-443D-B6B5-ABB405F5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04897-182E-4984-8497-A5E864C93A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944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8D3D-D082-400B-B1F3-57D9EAD0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BB922-ED48-43EE-9CAF-A3216B75B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3652D-C15C-4198-AA4E-E9602976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C6910-236D-49DD-88A5-7120D769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E8E61-9D7D-4F10-9119-B687020E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DB9ED-EAA7-49A1-B304-BDA494B99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661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12E6B-1E55-4F36-AA52-A34B451BAA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B7D4C-C645-49BF-B298-FAADEA26D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6916-FBEC-4A62-8829-ABCAED58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EE19D-6602-4149-9991-15C36F74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38537-DF62-41DA-952D-6F82817F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26B2F-D609-4ED9-B815-D3F298445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850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D54A-0601-45FC-BE34-2BC4A9C04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16F27-927D-46C7-80D6-2B4AB1AB9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1320A-03BA-4A97-8A37-875CA759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76D95-47A0-4E52-AD0D-C6523D58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A1EA3-FCFB-46F1-A0C3-822493F4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1C1F2-B7C0-47E3-9D11-2861059C6A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610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855B1-ED38-47EA-A1C2-7839CFDD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B5F8B-7416-4587-923C-74D117D22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A8B5-4937-4011-81FF-E92AD5A0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EA6F1-0B54-42D2-AED4-9CC7A60C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F2FCE-3623-4FBF-92F5-4BC21185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E60F3-F4CD-4ABF-9D06-CAD1687EEC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249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29C19-8306-4108-9160-BA98C026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8EE5D-3A9D-4DDD-8058-9F260CEF3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D3963-0F64-4AA9-AF69-2CEE48D8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165E0-C5B8-4380-8009-40BEC3EFB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656E6-BD81-414C-941D-A0C98EE20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9E329-324C-494C-978D-19AE001A81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819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35B45-020E-4284-9C2B-4301880B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238E7-A0E9-4DC1-86F6-E707C1420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EC7C-2ECE-4802-BA33-043A0FCC3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3F30C-9F08-4B8D-B132-6AE06828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1AA05-BC20-4F51-9F80-A6C64CA0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5698-984C-4C99-8961-955F8E92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DFCE2-6DFA-4223-BB8A-7BCE8FEC5D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798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79B6-EC27-487F-850A-B3AEF7BA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05FD2-3A6E-45D4-855A-C5492F5B8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8C912-C494-46A4-9E17-613A45F37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5F86E-2519-46A7-8C11-F595AA275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029FD-92E3-4C33-9B53-3AF100A4B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9814D3-EB1D-470D-BBF5-1831D2CB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65D6B-69C3-480B-B6CC-80C55AA4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51F16-EFB9-4D57-A663-099C7F3D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819BD-54A3-437A-BC51-D364A8DEEB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100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6843-FC33-4B09-BD78-9B1F2A5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718EF-E9D9-4E48-90B9-CA3463710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597B6-0BE4-4F24-B15E-E8BDA85D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E06A5-6B97-443B-9A56-FD08B083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AA2A7-A70C-4D04-BF4E-1E3E3C81E8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02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39C41-AD29-4ED2-8046-EA1F4792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F50A61-7D00-455D-A815-CBB90D99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5423B-A182-4EE0-9DAF-A76929BB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9F67A-6D4F-458F-B4EA-785EAA399F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29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383F3-BE95-464B-809E-47398E62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81FA6-45D9-409E-A981-B9BAACC9B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793D0-6AF9-41C5-BDFD-3CEDED6E4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39B17-0403-4CD9-90F0-A6E6C71C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C18AE-361C-43DF-B422-57D4D4DB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C7B88-29C2-4B0A-AFCF-D3772D39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9EC24-6774-4E6F-BDE0-8927207B2A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906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F2E4-2FDB-4629-81FF-09AD0A764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9A559-2292-45E5-8EEA-9CA2DBB14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F57DA-E234-45BF-9982-BD3D38328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FDFCA-95B9-4187-BE70-730365D4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54B8A-61D2-41E7-ADB0-D59108B8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973FA-FFDD-492C-AE03-E165C627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C03BE-1D63-4905-A08F-078F28F34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754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4FB2-38FE-4878-8EAA-DF79E2C4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C2F81-3B24-467E-8193-4F4321D0E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1ECDE-4D9D-4481-8833-7AC9A7F6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F615-3ECD-4E5B-9BF7-429CE986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A0CFC-7962-4345-9160-AD01EFDB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6866D-9C4B-4372-BAE6-5C384FF03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538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EA82B-EE79-4E31-BA6D-A797BB962E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214DB-9EDF-49F0-8709-74DE7EB03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A63D1-EBA3-4BF1-9811-78C562443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F9DF2-CA23-4035-B0AA-E4251FABB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201B-CD7B-419E-87E5-3B31B0D9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FEA97-92EB-40D6-83FA-C344D1E79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31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C64EB5-ADE7-4C81-8901-BCEE04E46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1AC1D4-6A3D-427D-B5E9-2D2710F1A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9053AD-2F5D-4C1A-91C4-FD1717D05E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65C824-C8B4-42FF-AA06-C500E90428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4945FA5-18C8-4318-97E9-7FE0F34D84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144F29C0-D4E6-4D82-9067-15C00A06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89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F6E6B4A-062F-46FE-B110-07D3D9F516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82D4170-B070-4F60-A731-97E57F5B1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034A7A-E6FD-4114-9AF8-417059A1D8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ADBC99-DB30-4540-A8E4-65784D83B5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61EFF3-BEDB-499B-A239-11B69BFBB1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4FFB02B-85EF-4E03-BE4F-C8A25C203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92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1.gif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10.gif"/><Relationship Id="rId2" Type="http://schemas.openxmlformats.org/officeDocument/2006/relationships/image" Target="../media/image42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gif"/><Relationship Id="rId11" Type="http://schemas.openxmlformats.org/officeDocument/2006/relationships/image" Target="../media/image49.gif"/><Relationship Id="rId5" Type="http://schemas.openxmlformats.org/officeDocument/2006/relationships/image" Target="../media/image45.jpeg"/><Relationship Id="rId15" Type="http://schemas.openxmlformats.org/officeDocument/2006/relationships/image" Target="../media/image53.gif"/><Relationship Id="rId10" Type="http://schemas.openxmlformats.org/officeDocument/2006/relationships/image" Target="../media/image48.jpeg"/><Relationship Id="rId4" Type="http://schemas.openxmlformats.org/officeDocument/2006/relationships/image" Target="../media/image44.gif"/><Relationship Id="rId9" Type="http://schemas.openxmlformats.org/officeDocument/2006/relationships/image" Target="../media/image47.gif"/><Relationship Id="rId1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0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81" name="Picture 17">
            <a:extLst>
              <a:ext uri="{FF2B5EF4-FFF2-40B4-BE49-F238E27FC236}">
                <a16:creationId xmlns:a16="http://schemas.microsoft.com/office/drawing/2014/main" id="{60D8BC24-98F3-4F04-B972-548236788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2091927"/>
            <a:ext cx="29718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WordArt 4">
            <a:extLst>
              <a:ext uri="{FF2B5EF4-FFF2-40B4-BE49-F238E27FC236}">
                <a16:creationId xmlns:a16="http://schemas.microsoft.com/office/drawing/2014/main" id="{A7B9DBF4-3103-4480-B7AE-AF7302D5AB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09980" y="195262"/>
            <a:ext cx="5943600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1800" b="1" i="0" u="none" strike="noStrike" kern="10" cap="none" spc="0" normalizeH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GD&amp;ĐT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0" baseline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MẦM NON GIANG BIÊN</a:t>
            </a:r>
            <a:endParaRPr kumimoji="0" lang="en-US" sz="18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9" name="WordArt 5">
            <a:extLst>
              <a:ext uri="{FF2B5EF4-FFF2-40B4-BE49-F238E27FC236}">
                <a16:creationId xmlns:a16="http://schemas.microsoft.com/office/drawing/2014/main" id="{EC0B654B-60EB-4EC3-A8DE-5B08B71737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3987" y="1092993"/>
            <a:ext cx="69056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KHÁM PHÁ XÃ HỘI</a:t>
            </a:r>
          </a:p>
        </p:txBody>
      </p:sp>
      <p:sp>
        <p:nvSpPr>
          <p:cNvPr id="36870" name="WordArt 6">
            <a:extLst>
              <a:ext uri="{FF2B5EF4-FFF2-40B4-BE49-F238E27FC236}">
                <a16:creationId xmlns:a16="http://schemas.microsoft.com/office/drawing/2014/main" id="{2A8AC411-D676-406E-885B-5F137EE956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57782" y="3617411"/>
            <a:ext cx="5733644" cy="116862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 TÀI: NGÀY TẾT NGUYÊN ĐÁN</a:t>
            </a:r>
          </a:p>
        </p:txBody>
      </p:sp>
      <p:pic>
        <p:nvPicPr>
          <p:cNvPr id="36874" name="Picture 10">
            <a:extLst>
              <a:ext uri="{FF2B5EF4-FFF2-40B4-BE49-F238E27FC236}">
                <a16:creationId xmlns:a16="http://schemas.microsoft.com/office/drawing/2014/main" id="{41A9BBB8-EF80-40F6-9E95-D4E6EFEA8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1905000"/>
            <a:ext cx="9620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>
            <a:extLst>
              <a:ext uri="{FF2B5EF4-FFF2-40B4-BE49-F238E27FC236}">
                <a16:creationId xmlns:a16="http://schemas.microsoft.com/office/drawing/2014/main" id="{13843544-D772-4F40-AC3B-537516B6B8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048000"/>
            <a:ext cx="5810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7" name="Picture 13">
            <a:extLst>
              <a:ext uri="{FF2B5EF4-FFF2-40B4-BE49-F238E27FC236}">
                <a16:creationId xmlns:a16="http://schemas.microsoft.com/office/drawing/2014/main" id="{7FCC606E-9FE1-455D-9672-976F40FBC3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42">
            <a:off x="1019829" y="5510572"/>
            <a:ext cx="2133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>
            <a:extLst>
              <a:ext uri="{FF2B5EF4-FFF2-40B4-BE49-F238E27FC236}">
                <a16:creationId xmlns:a16="http://schemas.microsoft.com/office/drawing/2014/main" id="{3C8B24AB-5438-4BD8-86A5-995244D0B8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21" y="4388363"/>
            <a:ext cx="76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>
            <a:extLst>
              <a:ext uri="{FF2B5EF4-FFF2-40B4-BE49-F238E27FC236}">
                <a16:creationId xmlns:a16="http://schemas.microsoft.com/office/drawing/2014/main" id="{032067E0-6C3B-4902-94D4-7F77EF1B12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525542"/>
            <a:ext cx="1447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9777CB-75BB-463D-9314-8E8E31E34A32}"/>
              </a:ext>
            </a:extLst>
          </p:cNvPr>
          <p:cNvSpPr txBox="1"/>
          <p:nvPr/>
        </p:nvSpPr>
        <p:spPr>
          <a:xfrm>
            <a:off x="3182658" y="5683763"/>
            <a:ext cx="596134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7DDEBF-E105-4228-A62B-838F0049E4CC}"/>
              </a:ext>
            </a:extLst>
          </p:cNvPr>
          <p:cNvSpPr txBox="1"/>
          <p:nvPr/>
        </p:nvSpPr>
        <p:spPr>
          <a:xfrm>
            <a:off x="2286000" y="5053789"/>
            <a:ext cx="55290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MGN (4-5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68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50000">
              <a:srgbClr val="FF9900">
                <a:gamma/>
                <a:tint val="0"/>
                <a:invGamma/>
              </a:srgbClr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>
            <a:extLst>
              <a:ext uri="{FF2B5EF4-FFF2-40B4-BE49-F238E27FC236}">
                <a16:creationId xmlns:a16="http://schemas.microsoft.com/office/drawing/2014/main" id="{C2AC7FF7-BEB3-4858-9934-C207C299B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267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31D39ADA-D997-4075-8EA0-574D1D601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886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DF9657B4-9166-478C-AA21-6006A7CB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4343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95869DC8-2455-43A1-AB65-D90D8F969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886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BA8A56-4960-413F-9BAA-670A608D67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6188"/>
            <a:ext cx="1371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>
                <a:gamma/>
                <a:shade val="46275"/>
                <a:invGamma/>
              </a:srgbClr>
            </a:gs>
            <a:gs pos="5000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>
            <a:extLst>
              <a:ext uri="{FF2B5EF4-FFF2-40B4-BE49-F238E27FC236}">
                <a16:creationId xmlns:a16="http://schemas.microsoft.com/office/drawing/2014/main" id="{4E8EDC20-9AE3-4886-A007-602A69CD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267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>
            <a:extLst>
              <a:ext uri="{FF2B5EF4-FFF2-40B4-BE49-F238E27FC236}">
                <a16:creationId xmlns:a16="http://schemas.microsoft.com/office/drawing/2014/main" id="{992B9BC4-27AF-4A40-835E-991042BDC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3962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>
            <a:extLst>
              <a:ext uri="{FF2B5EF4-FFF2-40B4-BE49-F238E27FC236}">
                <a16:creationId xmlns:a16="http://schemas.microsoft.com/office/drawing/2014/main" id="{CEE0CE83-80CC-4C8A-AA7E-E548E3F1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962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13">
            <a:extLst>
              <a:ext uri="{FF2B5EF4-FFF2-40B4-BE49-F238E27FC236}">
                <a16:creationId xmlns:a16="http://schemas.microsoft.com/office/drawing/2014/main" id="{E80D99DF-34C8-48E2-AF69-449E13E4C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581400"/>
            <a:ext cx="13477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1" name="Picture 15">
            <a:extLst>
              <a:ext uri="{FF2B5EF4-FFF2-40B4-BE49-F238E27FC236}">
                <a16:creationId xmlns:a16="http://schemas.microsoft.com/office/drawing/2014/main" id="{B5EFD17C-E9F9-40B0-9E47-101F87708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10668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>
            <a:extLst>
              <a:ext uri="{FF2B5EF4-FFF2-40B4-BE49-F238E27FC236}">
                <a16:creationId xmlns:a16="http://schemas.microsoft.com/office/drawing/2014/main" id="{0EFDFBD6-7DDC-42A9-826D-13F9ECE8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4267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3" name="Picture 17">
            <a:extLst>
              <a:ext uri="{FF2B5EF4-FFF2-40B4-BE49-F238E27FC236}">
                <a16:creationId xmlns:a16="http://schemas.microsoft.com/office/drawing/2014/main" id="{9C06C5C1-5DE9-4294-B645-3B1514B8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05400"/>
            <a:ext cx="14097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27A105-8C28-4800-B8B9-825D1EBAE2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326188"/>
            <a:ext cx="8382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53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sz="3200" b="1" dirty="0"/>
              <a:t>*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đi</a:t>
            </a:r>
            <a:r>
              <a:rPr lang="en-US" sz="3200" b="1" dirty="0"/>
              <a:t> </a:t>
            </a:r>
            <a:r>
              <a:rPr lang="en-US" sz="3200" b="1" dirty="0" err="1"/>
              <a:t>chúc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Hoa đào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68500"/>
            <a:ext cx="91440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198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4CED1-A370-4154-A68B-B846698A6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8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1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758CAE6A-4EA0-4D3D-A4B9-21C8E88B0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46104"/>
            <a:ext cx="8458200" cy="61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896B1A-9419-4F92-B5D6-CB196B5ED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16" y="6365929"/>
            <a:ext cx="117916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FF"/>
            </a:gs>
            <a:gs pos="100000">
              <a:srgbClr val="3333FF">
                <a:gamma/>
                <a:tint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>
            <a:extLst>
              <a:ext uri="{FF2B5EF4-FFF2-40B4-BE49-F238E27FC236}">
                <a16:creationId xmlns:a16="http://schemas.microsoft.com/office/drawing/2014/main" id="{6752B8A7-E0F6-496E-893E-DA37B3DB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5750"/>
            <a:ext cx="8382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>
            <a:extLst>
              <a:ext uri="{FF2B5EF4-FFF2-40B4-BE49-F238E27FC236}">
                <a16:creationId xmlns:a16="http://schemas.microsoft.com/office/drawing/2014/main" id="{57CF07E7-0128-410F-89CB-C58AD38FD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785845B-BDC9-44EE-A162-88E902845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D1D9EBF9-500D-4C73-BC70-979F7ADF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WordArt 6">
            <a:extLst>
              <a:ext uri="{FF2B5EF4-FFF2-40B4-BE49-F238E27FC236}">
                <a16:creationId xmlns:a16="http://schemas.microsoft.com/office/drawing/2014/main" id="{5442759D-06AC-491D-9C21-1609E60D96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5867400"/>
            <a:ext cx="2762250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 CHƠI TẾT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3015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837483-0BB5-4563-AC02-385E2DF1B5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6188"/>
            <a:ext cx="1371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78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WordArt 4">
            <a:extLst>
              <a:ext uri="{FF2B5EF4-FFF2-40B4-BE49-F238E27FC236}">
                <a16:creationId xmlns:a16="http://schemas.microsoft.com/office/drawing/2014/main" id="{02E8EC39-0F5A-4C52-9D73-22701E74CC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838200"/>
            <a:ext cx="38862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46087" name="WordArt 7">
            <a:extLst>
              <a:ext uri="{FF2B5EF4-FFF2-40B4-BE49-F238E27FC236}">
                <a16:creationId xmlns:a16="http://schemas.microsoft.com/office/drawing/2014/main" id="{CAE1ED13-0AAE-4AC1-B2F4-23E8ECB6BF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1828800"/>
            <a:ext cx="5943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0" cap="none" spc="0" normalizeH="0" baseline="0" noProof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chơi: "Ô SỐ BÍ ẨN"</a:t>
            </a:r>
            <a:endParaRPr kumimoji="0" lang="en-US" sz="2000" b="1" i="0" u="none" strike="noStrike" kern="10" cap="none" spc="0" normalizeH="0" baseline="0" noProof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9" name="Rectangle 9">
            <a:extLst>
              <a:ext uri="{FF2B5EF4-FFF2-40B4-BE49-F238E27FC236}">
                <a16:creationId xmlns:a16="http://schemas.microsoft.com/office/drawing/2014/main" id="{F212D52A-474C-4CB7-A1D4-C7FF20988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0" y="2606675"/>
            <a:ext cx="5773738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 chia trẻ làm 2 đội,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cho lần lượt từng đội  chọn ô số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dưới mỗi ô số là một câu đố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Đội nào giải được nhiều ô số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 đội đó chiến thắng.</a:t>
            </a:r>
          </a:p>
        </p:txBody>
      </p:sp>
      <p:pic>
        <p:nvPicPr>
          <p:cNvPr id="46090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C4EA91-67A2-4411-B7B6-03F6EFF97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6188"/>
            <a:ext cx="1371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B289A8F-17A3-4F6B-854C-3996E93110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E1304981-CB25-4D6A-9DD2-624CCFD6DFD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600200"/>
            <a:ext cx="2743200" cy="2438400"/>
            <a:chOff x="288" y="1008"/>
            <a:chExt cx="1728" cy="1536"/>
          </a:xfrm>
        </p:grpSpPr>
        <p:sp>
          <p:nvSpPr>
            <p:cNvPr id="12295" name="Rectangle 7">
              <a:extLst>
                <a:ext uri="{FF2B5EF4-FFF2-40B4-BE49-F238E27FC236}">
                  <a16:creationId xmlns:a16="http://schemas.microsoft.com/office/drawing/2014/main" id="{F7DF761D-F02D-4D6E-9F88-F8AF5FFF5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33FF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296" name="Group 8">
              <a:extLst>
                <a:ext uri="{FF2B5EF4-FFF2-40B4-BE49-F238E27FC236}">
                  <a16:creationId xmlns:a16="http://schemas.microsoft.com/office/drawing/2014/main" id="{EA899132-2D64-46D6-9C7F-250FFFFB9E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1632" cy="1440"/>
              <a:chOff x="336" y="1104"/>
              <a:chExt cx="1632" cy="1440"/>
            </a:xfrm>
          </p:grpSpPr>
          <p:pic>
            <p:nvPicPr>
              <p:cNvPr id="12297" name="Picture 9">
                <a:extLst>
                  <a:ext uri="{FF2B5EF4-FFF2-40B4-BE49-F238E27FC236}">
                    <a16:creationId xmlns:a16="http://schemas.microsoft.com/office/drawing/2014/main" id="{6B16B431-3734-440F-8889-F4FC71AC61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1104"/>
                <a:ext cx="1632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98" name="WordArt 10">
                <a:extLst>
                  <a:ext uri="{FF2B5EF4-FFF2-40B4-BE49-F238E27FC236}">
                    <a16:creationId xmlns:a16="http://schemas.microsoft.com/office/drawing/2014/main" id="{B85AF8B6-CFF4-4D9D-BE37-CCE9C468D9CA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624" y="2304"/>
                <a:ext cx="1008" cy="19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0" cap="none" spc="0" normalizeH="0" baseline="0" noProof="0">
                    <a:ln>
                      <a:noFill/>
                    </a:ln>
                    <a:solidFill>
                      <a:srgbClr val="FF0066">
                        <a:alpha val="92000"/>
                      </a:srgbClr>
                    </a:solidFill>
                    <a:effectLst>
                      <a:outerShdw dist="35921" dir="2700000" algn="ctr" rotWithShape="0">
                        <a:srgbClr val="C0C0C0">
                          <a:alpha val="8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Cây quật</a:t>
                </a:r>
              </a:p>
            </p:txBody>
          </p:sp>
        </p:grpSp>
      </p:grpSp>
      <p:grpSp>
        <p:nvGrpSpPr>
          <p:cNvPr id="12299" name="Group 11">
            <a:extLst>
              <a:ext uri="{FF2B5EF4-FFF2-40B4-BE49-F238E27FC236}">
                <a16:creationId xmlns:a16="http://schemas.microsoft.com/office/drawing/2014/main" id="{EF686035-4AC2-4064-ACDE-82A739F1FF5D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676400"/>
            <a:ext cx="2743200" cy="2438400"/>
            <a:chOff x="-1392" y="1152"/>
            <a:chExt cx="1728" cy="1536"/>
          </a:xfrm>
        </p:grpSpPr>
        <p:sp>
          <p:nvSpPr>
            <p:cNvPr id="12300" name="Rectangle 12">
              <a:extLst>
                <a:ext uri="{FF2B5EF4-FFF2-40B4-BE49-F238E27FC236}">
                  <a16:creationId xmlns:a16="http://schemas.microsoft.com/office/drawing/2014/main" id="{8CBFC140-8088-48FC-8296-CC595215C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92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01" name="WordArt 13">
              <a:extLst>
                <a:ext uri="{FF2B5EF4-FFF2-40B4-BE49-F238E27FC236}">
                  <a16:creationId xmlns:a16="http://schemas.microsoft.com/office/drawing/2014/main" id="{DA914E94-DDDE-4722-84C9-9582BF7ACB4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1296" y="1536"/>
              <a:ext cx="1416" cy="76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 gì lá nhỏ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 nó xinh xinh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 tươi trĩu cành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 trong ngày Tết ?</a:t>
              </a:r>
              <a:endParaRPr kumimoji="0" lang="en-US" sz="20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302" name="Picture 14">
              <a:extLst>
                <a:ext uri="{FF2B5EF4-FFF2-40B4-BE49-F238E27FC236}">
                  <a16:creationId xmlns:a16="http://schemas.microsoft.com/office/drawing/2014/main" id="{3B159F21-C28C-467F-8625-DE509C59B80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248"/>
              <a:ext cx="408" cy="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3" name="WordArt 15">
              <a:extLst>
                <a:ext uri="{FF2B5EF4-FFF2-40B4-BE49-F238E27FC236}">
                  <a16:creationId xmlns:a16="http://schemas.microsoft.com/office/drawing/2014/main" id="{35CFA0A5-12D5-4AF7-A9FC-0FF484715B5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1296" y="1200"/>
              <a:ext cx="612" cy="34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0" cap="none" spc="0" normalizeH="0" baseline="0" noProof="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Đố bé ?</a:t>
              </a:r>
            </a:p>
          </p:txBody>
        </p:sp>
      </p:grpSp>
      <p:grpSp>
        <p:nvGrpSpPr>
          <p:cNvPr id="12304" name="Group 16">
            <a:extLst>
              <a:ext uri="{FF2B5EF4-FFF2-40B4-BE49-F238E27FC236}">
                <a16:creationId xmlns:a16="http://schemas.microsoft.com/office/drawing/2014/main" id="{305E38D5-956D-4874-9963-98A35CF7A7EF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600200"/>
            <a:ext cx="2743200" cy="2438400"/>
            <a:chOff x="-1056" y="2928"/>
            <a:chExt cx="1728" cy="1536"/>
          </a:xfrm>
        </p:grpSpPr>
        <p:sp>
          <p:nvSpPr>
            <p:cNvPr id="12305" name="Rectangle 17">
              <a:extLst>
                <a:ext uri="{FF2B5EF4-FFF2-40B4-BE49-F238E27FC236}">
                  <a16:creationId xmlns:a16="http://schemas.microsoft.com/office/drawing/2014/main" id="{645F995A-DB9C-4FCE-9856-DC286FC42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6" y="292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06" name="WordArt 18">
              <a:extLst>
                <a:ext uri="{FF2B5EF4-FFF2-40B4-BE49-F238E27FC236}">
                  <a16:creationId xmlns:a16="http://schemas.microsoft.com/office/drawing/2014/main" id="{AE4D4AA6-688C-4005-8D6F-C452AFD3C3C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432" y="3360"/>
              <a:ext cx="432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307" name="Group 19">
            <a:extLst>
              <a:ext uri="{FF2B5EF4-FFF2-40B4-BE49-F238E27FC236}">
                <a16:creationId xmlns:a16="http://schemas.microsoft.com/office/drawing/2014/main" id="{FB814723-4820-4EC0-B67D-CA2C611690C9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1590675"/>
            <a:ext cx="2743200" cy="2447925"/>
            <a:chOff x="2016" y="1002"/>
            <a:chExt cx="1728" cy="1542"/>
          </a:xfrm>
        </p:grpSpPr>
        <p:sp>
          <p:nvSpPr>
            <p:cNvPr id="12308" name="Rectangle 20">
              <a:extLst>
                <a:ext uri="{FF2B5EF4-FFF2-40B4-BE49-F238E27FC236}">
                  <a16:creationId xmlns:a16="http://schemas.microsoft.com/office/drawing/2014/main" id="{591FAD16-9A4A-401C-97BE-1095B06A6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2"/>
              <a:ext cx="1728" cy="154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309" name="Group 21">
              <a:extLst>
                <a:ext uri="{FF2B5EF4-FFF2-40B4-BE49-F238E27FC236}">
                  <a16:creationId xmlns:a16="http://schemas.microsoft.com/office/drawing/2014/main" id="{24516B7B-83B9-4EAA-970F-AA0232D927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104"/>
              <a:ext cx="1536" cy="1344"/>
              <a:chOff x="2064" y="1056"/>
              <a:chExt cx="1632" cy="1440"/>
            </a:xfrm>
          </p:grpSpPr>
          <p:pic>
            <p:nvPicPr>
              <p:cNvPr id="12310" name="Picture 22">
                <a:extLst>
                  <a:ext uri="{FF2B5EF4-FFF2-40B4-BE49-F238E27FC236}">
                    <a16:creationId xmlns:a16="http://schemas.microsoft.com/office/drawing/2014/main" id="{89424712-43F5-4EF8-B48E-ED01338215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056"/>
                <a:ext cx="1632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11" name="WordArt 23">
                <a:extLst>
                  <a:ext uri="{FF2B5EF4-FFF2-40B4-BE49-F238E27FC236}">
                    <a16:creationId xmlns:a16="http://schemas.microsoft.com/office/drawing/2014/main" id="{DFF629FB-5211-4EE2-A490-ED04ACC9CA5A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2208" y="2160"/>
                <a:ext cx="1296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0" cap="none" spc="0" normalizeH="0" baseline="0" noProof="0">
                    <a:ln w="12700">
                      <a:solidFill>
                        <a:srgbClr val="EAEAEA"/>
                      </a:solidFill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A603AB"/>
                        </a:gs>
                        <a:gs pos="12000">
                          <a:srgbClr val="E81766"/>
                        </a:gs>
                        <a:gs pos="27000">
                          <a:srgbClr val="EE3F17"/>
                        </a:gs>
                        <a:gs pos="48000">
                          <a:srgbClr val="FFFF00"/>
                        </a:gs>
                        <a:gs pos="64999">
                          <a:srgbClr val="1A8D48"/>
                        </a:gs>
                        <a:gs pos="78999">
                          <a:srgbClr val="0819FB"/>
                        </a:gs>
                        <a:gs pos="100000">
                          <a:srgbClr val="A603AB"/>
                        </a:gs>
                      </a:gsLst>
                      <a:lin ang="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8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Bánh chưng</a:t>
                </a:r>
                <a:endParaRPr kumimoji="0" lang="en-US" sz="2000" b="1" i="0" u="none" strike="noStrike" kern="10" cap="none" spc="0" normalizeH="0" baseline="0" noProof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312" name="Group 24">
            <a:extLst>
              <a:ext uri="{FF2B5EF4-FFF2-40B4-BE49-F238E27FC236}">
                <a16:creationId xmlns:a16="http://schemas.microsoft.com/office/drawing/2014/main" id="{83BA6A09-DE22-447F-A947-5FBD564BFD6E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1600200"/>
            <a:ext cx="2743200" cy="2438400"/>
            <a:chOff x="2016" y="1008"/>
            <a:chExt cx="1728" cy="1536"/>
          </a:xfrm>
        </p:grpSpPr>
        <p:sp>
          <p:nvSpPr>
            <p:cNvPr id="12313" name="Rectangle 25">
              <a:extLst>
                <a:ext uri="{FF2B5EF4-FFF2-40B4-BE49-F238E27FC236}">
                  <a16:creationId xmlns:a16="http://schemas.microsoft.com/office/drawing/2014/main" id="{428E8826-A196-4F98-9D2A-908654939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CCFF">
                    <a:gamma/>
                    <a:tint val="0"/>
                    <a:invGamma/>
                  </a:srgbClr>
                </a:gs>
                <a:gs pos="100000">
                  <a:srgbClr val="FFCCFF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14" name="WordArt 26">
              <a:extLst>
                <a:ext uri="{FF2B5EF4-FFF2-40B4-BE49-F238E27FC236}">
                  <a16:creationId xmlns:a16="http://schemas.microsoft.com/office/drawing/2014/main" id="{FB2CF917-FBD5-4EEA-A8D3-41178185C75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08" y="1488"/>
              <a:ext cx="1392" cy="67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1875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CCFF">
                          <a:gamma/>
                          <a:tint val="0"/>
                          <a:invGamma/>
                        </a:srgbClr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Lá dong xanh đặt dưới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CCFF">
                          <a:gamma/>
                          <a:tint val="0"/>
                          <a:invGamma/>
                        </a:srgbClr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Nếp hoa vàng trải ra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CCFF">
                          <a:gamma/>
                          <a:tint val="0"/>
                          <a:invGamma/>
                        </a:srgbClr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đỗ rồi cho thịt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CCFF">
                          <a:gamma/>
                          <a:tint val="0"/>
                          <a:invGamma/>
                        </a:srgbClr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Lạt mềm buộc chéo hoa.</a:t>
              </a:r>
              <a:endParaRPr kumimoji="0" lang="en-US" sz="20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FF"/>
                    </a:gs>
                    <a:gs pos="50000">
                      <a:srgbClr val="FFCCFF">
                        <a:gamma/>
                        <a:tint val="0"/>
                        <a:invGamma/>
                      </a:srgbClr>
                    </a:gs>
                    <a:gs pos="100000">
                      <a:srgbClr val="FFCCFF"/>
                    </a:gs>
                  </a:gsLst>
                  <a:lin ang="189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15" name="WordArt 27">
              <a:extLst>
                <a:ext uri="{FF2B5EF4-FFF2-40B4-BE49-F238E27FC236}">
                  <a16:creationId xmlns:a16="http://schemas.microsoft.com/office/drawing/2014/main" id="{FD5A3949-5FA5-431F-81E8-D13501B7F43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44" y="2160"/>
              <a:ext cx="984" cy="28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CC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0" cap="none" spc="0" normalizeH="0" baseline="0" noProof="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CCFF">
                          <a:gamma/>
                          <a:tint val="0"/>
                          <a:invGamma/>
                        </a:srgbClr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 bánh gì ?</a:t>
              </a:r>
            </a:p>
          </p:txBody>
        </p:sp>
        <p:pic>
          <p:nvPicPr>
            <p:cNvPr id="12316" name="Picture 28">
              <a:extLst>
                <a:ext uri="{FF2B5EF4-FFF2-40B4-BE49-F238E27FC236}">
                  <a16:creationId xmlns:a16="http://schemas.microsoft.com/office/drawing/2014/main" id="{E4A7C1F6-7EDB-4FEF-A461-F1F7837BFED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56"/>
              <a:ext cx="624" cy="528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CCFF">
                    <a:gamma/>
                    <a:tint val="0"/>
                    <a:invGamma/>
                  </a:srgbClr>
                </a:gs>
                <a:gs pos="100000">
                  <a:srgbClr val="FFCCFF"/>
                </a:gs>
              </a:gsLst>
              <a:lin ang="18900000" scaled="1"/>
            </a:gradFill>
          </p:spPr>
        </p:pic>
      </p:grpSp>
      <p:grpSp>
        <p:nvGrpSpPr>
          <p:cNvPr id="12317" name="Group 29">
            <a:extLst>
              <a:ext uri="{FF2B5EF4-FFF2-40B4-BE49-F238E27FC236}">
                <a16:creationId xmlns:a16="http://schemas.microsoft.com/office/drawing/2014/main" id="{E8AEA3C9-19C1-4DAD-B17D-9F59C7F240BC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1600200"/>
            <a:ext cx="2743200" cy="2438400"/>
            <a:chOff x="3840" y="1152"/>
            <a:chExt cx="1728" cy="1536"/>
          </a:xfrm>
        </p:grpSpPr>
        <p:sp>
          <p:nvSpPr>
            <p:cNvPr id="12318" name="Rectangle 30">
              <a:extLst>
                <a:ext uri="{FF2B5EF4-FFF2-40B4-BE49-F238E27FC236}">
                  <a16:creationId xmlns:a16="http://schemas.microsoft.com/office/drawing/2014/main" id="{DB4B0B76-B6BB-4298-9913-6BFECC883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19" name="WordArt 31">
              <a:extLst>
                <a:ext uri="{FF2B5EF4-FFF2-40B4-BE49-F238E27FC236}">
                  <a16:creationId xmlns:a16="http://schemas.microsoft.com/office/drawing/2014/main" id="{16D3E112-DD9B-4890-8CCF-C7FA78EEB62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16" y="1632"/>
              <a:ext cx="528" cy="62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  <a:contourClr>
                  <a:srgbClr val="FFCC99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 w="9525">
                    <a:round/>
                    <a:headEnd/>
                    <a:tailEnd/>
                  </a:ln>
                  <a:blipFill dpi="0" rotWithShape="0">
                    <a:blip r:embed="rId7"/>
                    <a:srcRect/>
                    <a:tile tx="0" ty="0" sx="100000" sy="100000" flip="none" algn="tl"/>
                  </a:blip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320" name="Group 32">
            <a:extLst>
              <a:ext uri="{FF2B5EF4-FFF2-40B4-BE49-F238E27FC236}">
                <a16:creationId xmlns:a16="http://schemas.microsoft.com/office/drawing/2014/main" id="{E6F45DA0-35A5-46AD-9A9D-5537B10AA61E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1600200"/>
            <a:ext cx="2743200" cy="2438400"/>
            <a:chOff x="3744" y="1008"/>
            <a:chExt cx="1728" cy="1536"/>
          </a:xfrm>
        </p:grpSpPr>
        <p:sp>
          <p:nvSpPr>
            <p:cNvPr id="12321" name="Rectangle 33">
              <a:extLst>
                <a:ext uri="{FF2B5EF4-FFF2-40B4-BE49-F238E27FC236}">
                  <a16:creationId xmlns:a16="http://schemas.microsoft.com/office/drawing/2014/main" id="{22A973D3-70BC-4405-AEEE-83C4D1111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322" name="Group 34">
              <a:extLst>
                <a:ext uri="{FF2B5EF4-FFF2-40B4-BE49-F238E27FC236}">
                  <a16:creationId xmlns:a16="http://schemas.microsoft.com/office/drawing/2014/main" id="{D160FE1F-E866-4FFC-93EC-E9BA594777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1104"/>
              <a:ext cx="1632" cy="1344"/>
              <a:chOff x="3792" y="1056"/>
              <a:chExt cx="1632" cy="1440"/>
            </a:xfrm>
          </p:grpSpPr>
          <p:pic>
            <p:nvPicPr>
              <p:cNvPr id="12323" name="Picture 35">
                <a:extLst>
                  <a:ext uri="{FF2B5EF4-FFF2-40B4-BE49-F238E27FC236}">
                    <a16:creationId xmlns:a16="http://schemas.microsoft.com/office/drawing/2014/main" id="{CB6F315D-075C-4F01-B7AD-75BC1CC1B5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1056"/>
                <a:ext cx="1632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24" name="WordArt 36">
                <a:extLst>
                  <a:ext uri="{FF2B5EF4-FFF2-40B4-BE49-F238E27FC236}">
                    <a16:creationId xmlns:a16="http://schemas.microsoft.com/office/drawing/2014/main" id="{2EF4CFCF-A6ED-441B-AF4D-705ED8109708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080" y="2112"/>
                <a:ext cx="960" cy="336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32056"/>
                  </a:avLst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0" cap="none" spc="0" normalizeH="0" baseline="0" noProof="0">
                    <a:ln w="9525">
                      <a:solidFill>
                        <a:srgbClr val="CC99FF"/>
                      </a:solidFill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6600CC"/>
                        </a:gs>
                        <a:gs pos="100000">
                          <a:srgbClr val="CC00CC"/>
                        </a:gs>
                      </a:gsLst>
                      <a:lin ang="5400000" scaled="1"/>
                    </a:gradFill>
                    <a:effectLst>
                      <a:outerShdw dist="53882" dir="2700000" algn="ctr" rotWithShape="0">
                        <a:srgbClr val="9999FF">
                          <a:alpha val="8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Hoa mai</a:t>
                </a:r>
              </a:p>
            </p:txBody>
          </p:sp>
        </p:grpSp>
      </p:grpSp>
      <p:grpSp>
        <p:nvGrpSpPr>
          <p:cNvPr id="12325" name="Group 37">
            <a:extLst>
              <a:ext uri="{FF2B5EF4-FFF2-40B4-BE49-F238E27FC236}">
                <a16:creationId xmlns:a16="http://schemas.microsoft.com/office/drawing/2014/main" id="{5C47D2DC-337F-4EFC-B341-D2B71A838D0A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1600200"/>
            <a:ext cx="2743200" cy="2438400"/>
            <a:chOff x="3744" y="1008"/>
            <a:chExt cx="1728" cy="1536"/>
          </a:xfrm>
        </p:grpSpPr>
        <p:sp>
          <p:nvSpPr>
            <p:cNvPr id="12326" name="Rectangle 38">
              <a:extLst>
                <a:ext uri="{FF2B5EF4-FFF2-40B4-BE49-F238E27FC236}">
                  <a16:creationId xmlns:a16="http://schemas.microsoft.com/office/drawing/2014/main" id="{ECF3F3AA-6514-4867-9892-61D0F3A99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27" name="WordArt 39">
              <a:extLst>
                <a:ext uri="{FF2B5EF4-FFF2-40B4-BE49-F238E27FC236}">
                  <a16:creationId xmlns:a16="http://schemas.microsoft.com/office/drawing/2014/main" id="{2C8EA220-E557-436B-894D-A159942B0E4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84" y="1632"/>
              <a:ext cx="1386" cy="81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Hoa đào ngoài Bắc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Hoa gì trong Nam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Cánh nhỏ màu vàng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Cùng vui đón Tết ?</a:t>
              </a:r>
            </a:p>
          </p:txBody>
        </p:sp>
        <p:sp>
          <p:nvSpPr>
            <p:cNvPr id="12328" name="WordArt 40">
              <a:extLst>
                <a:ext uri="{FF2B5EF4-FFF2-40B4-BE49-F238E27FC236}">
                  <a16:creationId xmlns:a16="http://schemas.microsoft.com/office/drawing/2014/main" id="{3F87B185-F84F-49B9-B47A-BF4F332E7E3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6" y="1056"/>
              <a:ext cx="534" cy="33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FadeRight">
                <a:avLst>
                  <a:gd name="adj" fmla="val 33333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Đố bé ?</a:t>
              </a:r>
            </a:p>
          </p:txBody>
        </p:sp>
        <p:pic>
          <p:nvPicPr>
            <p:cNvPr id="12329" name="Picture 41">
              <a:extLst>
                <a:ext uri="{FF2B5EF4-FFF2-40B4-BE49-F238E27FC236}">
                  <a16:creationId xmlns:a16="http://schemas.microsoft.com/office/drawing/2014/main" id="{52DB7680-AA2F-400C-A3BA-517F35D8AB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056"/>
              <a:ext cx="618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30" name="Group 42">
            <a:extLst>
              <a:ext uri="{FF2B5EF4-FFF2-40B4-BE49-F238E27FC236}">
                <a16:creationId xmlns:a16="http://schemas.microsoft.com/office/drawing/2014/main" id="{30F11BA1-4813-4BFF-9DC7-74B750EEE352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1600200"/>
            <a:ext cx="2743200" cy="2438400"/>
            <a:chOff x="3744" y="1008"/>
            <a:chExt cx="1728" cy="1536"/>
          </a:xfrm>
        </p:grpSpPr>
        <p:sp>
          <p:nvSpPr>
            <p:cNvPr id="12331" name="Rectangle 43">
              <a:extLst>
                <a:ext uri="{FF2B5EF4-FFF2-40B4-BE49-F238E27FC236}">
                  <a16:creationId xmlns:a16="http://schemas.microsoft.com/office/drawing/2014/main" id="{DCC9685B-E578-4DBF-9D48-9A0172A36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50000">
                  <a:schemeClr val="bg1"/>
                </a:gs>
                <a:gs pos="100000">
                  <a:srgbClr val="33CC33"/>
                </a:gs>
              </a:gsLst>
              <a:lin ang="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32" name="WordArt 44">
              <a:extLst>
                <a:ext uri="{FF2B5EF4-FFF2-40B4-BE49-F238E27FC236}">
                  <a16:creationId xmlns:a16="http://schemas.microsoft.com/office/drawing/2014/main" id="{F1BD0DE2-3DAD-4692-B410-AA5FA0C4564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68" y="1440"/>
              <a:ext cx="48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>
                      <a:alpha val="50000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333" name="Group 45">
            <a:extLst>
              <a:ext uri="{FF2B5EF4-FFF2-40B4-BE49-F238E27FC236}">
                <a16:creationId xmlns:a16="http://schemas.microsoft.com/office/drawing/2014/main" id="{6C45B6A1-7A05-47BC-9188-98311E18583D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038600"/>
            <a:ext cx="2743200" cy="2438400"/>
            <a:chOff x="288" y="2592"/>
            <a:chExt cx="1728" cy="1536"/>
          </a:xfrm>
        </p:grpSpPr>
        <p:sp>
          <p:nvSpPr>
            <p:cNvPr id="12334" name="Rectangle 46">
              <a:extLst>
                <a:ext uri="{FF2B5EF4-FFF2-40B4-BE49-F238E27FC236}">
                  <a16:creationId xmlns:a16="http://schemas.microsoft.com/office/drawing/2014/main" id="{D77B06E1-2F76-48A1-9A3F-5630B0401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92"/>
              <a:ext cx="1728" cy="1536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335" name="Picture 47">
              <a:extLst>
                <a:ext uri="{FF2B5EF4-FFF2-40B4-BE49-F238E27FC236}">
                  <a16:creationId xmlns:a16="http://schemas.microsoft.com/office/drawing/2014/main" id="{9E29767A-42AB-4B04-BF9F-870894B71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688"/>
              <a:ext cx="153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36" name="WordArt 48">
              <a:extLst>
                <a:ext uri="{FF2B5EF4-FFF2-40B4-BE49-F238E27FC236}">
                  <a16:creationId xmlns:a16="http://schemas.microsoft.com/office/drawing/2014/main" id="{30A147FC-7CD2-4ED3-A3EC-576F91A96F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8" y="2776"/>
              <a:ext cx="1134" cy="2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Hoa đào</a:t>
              </a:r>
            </a:p>
          </p:txBody>
        </p:sp>
      </p:grpSp>
      <p:grpSp>
        <p:nvGrpSpPr>
          <p:cNvPr id="12337" name="Group 49">
            <a:extLst>
              <a:ext uri="{FF2B5EF4-FFF2-40B4-BE49-F238E27FC236}">
                <a16:creationId xmlns:a16="http://schemas.microsoft.com/office/drawing/2014/main" id="{8F965616-A115-4353-A48A-319C01F040DE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038600"/>
            <a:ext cx="2743200" cy="2438400"/>
            <a:chOff x="288" y="2544"/>
            <a:chExt cx="1728" cy="1536"/>
          </a:xfrm>
        </p:grpSpPr>
        <p:sp>
          <p:nvSpPr>
            <p:cNvPr id="12338" name="Rectangle 50">
              <a:extLst>
                <a:ext uri="{FF2B5EF4-FFF2-40B4-BE49-F238E27FC236}">
                  <a16:creationId xmlns:a16="http://schemas.microsoft.com/office/drawing/2014/main" id="{5C5BF31B-D5C0-4E08-BDE1-02994D269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39" name="WordArt 51">
              <a:extLst>
                <a:ext uri="{FF2B5EF4-FFF2-40B4-BE49-F238E27FC236}">
                  <a16:creationId xmlns:a16="http://schemas.microsoft.com/office/drawing/2014/main" id="{80547783-4F9F-492D-9177-E9725A9A7D2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" y="2688"/>
              <a:ext cx="864" cy="24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-180" normalizeH="0" baseline="0" noProof="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12340" name="WordArt 52">
              <a:extLst>
                <a:ext uri="{FF2B5EF4-FFF2-40B4-BE49-F238E27FC236}">
                  <a16:creationId xmlns:a16="http://schemas.microsoft.com/office/drawing/2014/main" id="{71CEF8CB-F4C7-48B4-B71C-4816279A54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" y="3216"/>
              <a:ext cx="1434" cy="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10" cap="none" spc="0" normalizeH="0" baseline="0" noProof="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Hoa gì nho nhỏ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10" cap="none" spc="0" normalizeH="0" baseline="0" noProof="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Cánh màu hồng tươi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10" cap="none" spc="0" normalizeH="0" baseline="0" noProof="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Hễ thấy hoa cười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10" cap="none" spc="0" normalizeH="0" baseline="0" noProof="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là Tết đến?</a:t>
              </a:r>
              <a:endParaRPr kumimoji="0" lang="en-US" sz="1800" b="1" i="0" u="none" strike="noStrike" kern="10" cap="none" spc="0" normalizeH="0" baseline="0" noProof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341" name="Picture 53">
              <a:extLst>
                <a:ext uri="{FF2B5EF4-FFF2-40B4-BE49-F238E27FC236}">
                  <a16:creationId xmlns:a16="http://schemas.microsoft.com/office/drawing/2014/main" id="{41FF405F-A166-4D50-9F6F-9FC3EE5EB3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544"/>
              <a:ext cx="553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42" name="Group 54">
            <a:extLst>
              <a:ext uri="{FF2B5EF4-FFF2-40B4-BE49-F238E27FC236}">
                <a16:creationId xmlns:a16="http://schemas.microsoft.com/office/drawing/2014/main" id="{FCB79053-CF44-4D22-AF30-548B3C038FC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038600"/>
            <a:ext cx="2743200" cy="2438400"/>
            <a:chOff x="288" y="2544"/>
            <a:chExt cx="1728" cy="1536"/>
          </a:xfrm>
        </p:grpSpPr>
        <p:sp>
          <p:nvSpPr>
            <p:cNvPr id="12343" name="Rectangle 55">
              <a:extLst>
                <a:ext uri="{FF2B5EF4-FFF2-40B4-BE49-F238E27FC236}">
                  <a16:creationId xmlns:a16="http://schemas.microsoft.com/office/drawing/2014/main" id="{1CBD42ED-0352-4B2C-9337-15E1DEE1C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44" name="WordArt 56">
              <a:extLst>
                <a:ext uri="{FF2B5EF4-FFF2-40B4-BE49-F238E27FC236}">
                  <a16:creationId xmlns:a16="http://schemas.microsoft.com/office/drawing/2014/main" id="{F539EF2A-C271-4B36-9767-1E76CAF09E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64" y="2976"/>
              <a:ext cx="528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>
                    <a:noFill/>
                  </a:ln>
                  <a:gradFill rotWithShape="0">
                    <a:gsLst>
                      <a:gs pos="0">
                        <a:srgbClr val="00FF00"/>
                      </a:gs>
                      <a:gs pos="100000">
                        <a:srgbClr val="009999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345" name="Group 57">
            <a:extLst>
              <a:ext uri="{FF2B5EF4-FFF2-40B4-BE49-F238E27FC236}">
                <a16:creationId xmlns:a16="http://schemas.microsoft.com/office/drawing/2014/main" id="{94CF81CD-DC30-4872-92FC-28D7C4C30B10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4038600"/>
            <a:ext cx="2743200" cy="2438400"/>
            <a:chOff x="2016" y="2544"/>
            <a:chExt cx="1728" cy="1536"/>
          </a:xfrm>
        </p:grpSpPr>
        <p:sp>
          <p:nvSpPr>
            <p:cNvPr id="12346" name="Rectangle 58">
              <a:extLst>
                <a:ext uri="{FF2B5EF4-FFF2-40B4-BE49-F238E27FC236}">
                  <a16:creationId xmlns:a16="http://schemas.microsoft.com/office/drawing/2014/main" id="{4055F938-4868-4D5A-9C3A-E17323BEF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347" name="Picture 59">
              <a:extLst>
                <a:ext uri="{FF2B5EF4-FFF2-40B4-BE49-F238E27FC236}">
                  <a16:creationId xmlns:a16="http://schemas.microsoft.com/office/drawing/2014/main" id="{399E52DE-1DF9-4EBF-B720-8373084A5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640"/>
              <a:ext cx="1536" cy="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8" name="WordArt 60">
              <a:extLst>
                <a:ext uri="{FF2B5EF4-FFF2-40B4-BE49-F238E27FC236}">
                  <a16:creationId xmlns:a16="http://schemas.microsoft.com/office/drawing/2014/main" id="{2EA48305-A729-4E1F-95CC-8B45D9BC554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44" y="3312"/>
              <a:ext cx="960" cy="22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 dưa hấu</a:t>
              </a:r>
              <a:endParaRPr kumimoji="0" lang="en-US" sz="18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49" name="Group 61">
            <a:extLst>
              <a:ext uri="{FF2B5EF4-FFF2-40B4-BE49-F238E27FC236}">
                <a16:creationId xmlns:a16="http://schemas.microsoft.com/office/drawing/2014/main" id="{4D4F59A7-2B9D-4053-BD91-72A83E86E259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4038600"/>
            <a:ext cx="2743200" cy="2438400"/>
            <a:chOff x="2016" y="2544"/>
            <a:chExt cx="1728" cy="1536"/>
          </a:xfrm>
        </p:grpSpPr>
        <p:sp>
          <p:nvSpPr>
            <p:cNvPr id="12350" name="Rectangle 62">
              <a:extLst>
                <a:ext uri="{FF2B5EF4-FFF2-40B4-BE49-F238E27FC236}">
                  <a16:creationId xmlns:a16="http://schemas.microsoft.com/office/drawing/2014/main" id="{F7AD7881-F75D-4F7C-AB8F-1185ECE97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chemeClr val="bg1"/>
                </a:gs>
                <a:gs pos="100000">
                  <a:srgbClr val="FF9900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51" name="WordArt 63">
              <a:extLst>
                <a:ext uri="{FF2B5EF4-FFF2-40B4-BE49-F238E27FC236}">
                  <a16:creationId xmlns:a16="http://schemas.microsoft.com/office/drawing/2014/main" id="{B72B4742-BFAF-4ACD-AA67-01784D3F650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64" y="2640"/>
              <a:ext cx="864" cy="24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12352" name="WordArt 64">
              <a:extLst>
                <a:ext uri="{FF2B5EF4-FFF2-40B4-BE49-F238E27FC236}">
                  <a16:creationId xmlns:a16="http://schemas.microsoft.com/office/drawing/2014/main" id="{78C0A064-95DA-41CB-866C-F44C79FFB12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56" y="3120"/>
              <a:ext cx="1248" cy="81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 gì ruột đỏ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Lay láy hạt đen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Bé nếm thử xem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Ngọt ơi là ngọt ?</a:t>
              </a:r>
              <a:endParaRPr kumimoji="0" lang="en-US" sz="3600" b="1" i="0" u="none" strike="noStrike" kern="1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353" name="Picture 65">
              <a:extLst>
                <a:ext uri="{FF2B5EF4-FFF2-40B4-BE49-F238E27FC236}">
                  <a16:creationId xmlns:a16="http://schemas.microsoft.com/office/drawing/2014/main" id="{0EA4A6D0-2EBB-4967-982A-4CA8A10544A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544"/>
              <a:ext cx="678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54" name="Group 66">
            <a:extLst>
              <a:ext uri="{FF2B5EF4-FFF2-40B4-BE49-F238E27FC236}">
                <a16:creationId xmlns:a16="http://schemas.microsoft.com/office/drawing/2014/main" id="{83A089ED-9DF3-40BC-A65E-B3999E6F6898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4038600"/>
            <a:ext cx="2743200" cy="2438400"/>
            <a:chOff x="2016" y="2544"/>
            <a:chExt cx="1728" cy="1536"/>
          </a:xfrm>
        </p:grpSpPr>
        <p:sp>
          <p:nvSpPr>
            <p:cNvPr id="12355" name="Rectangle 67">
              <a:extLst>
                <a:ext uri="{FF2B5EF4-FFF2-40B4-BE49-F238E27FC236}">
                  <a16:creationId xmlns:a16="http://schemas.microsoft.com/office/drawing/2014/main" id="{E20A1B70-2C87-4A2F-98E0-F75915318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56" name="WordArt 68">
              <a:extLst>
                <a:ext uri="{FF2B5EF4-FFF2-40B4-BE49-F238E27FC236}">
                  <a16:creationId xmlns:a16="http://schemas.microsoft.com/office/drawing/2014/main" id="{C9BDFD06-8CB9-457D-BF3E-C16FA9786A0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92" y="2928"/>
              <a:ext cx="528" cy="72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48296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  <a:contourClr>
                  <a:srgbClr val="FF3399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3399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2357" name="Group 69">
            <a:extLst>
              <a:ext uri="{FF2B5EF4-FFF2-40B4-BE49-F238E27FC236}">
                <a16:creationId xmlns:a16="http://schemas.microsoft.com/office/drawing/2014/main" id="{AEC3A61E-8317-4D3D-ADCB-453683656030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038600"/>
            <a:ext cx="2743200" cy="2438400"/>
            <a:chOff x="3744" y="2544"/>
            <a:chExt cx="1728" cy="1536"/>
          </a:xfrm>
        </p:grpSpPr>
        <p:sp>
          <p:nvSpPr>
            <p:cNvPr id="12358" name="Rectangle 70">
              <a:extLst>
                <a:ext uri="{FF2B5EF4-FFF2-40B4-BE49-F238E27FC236}">
                  <a16:creationId xmlns:a16="http://schemas.microsoft.com/office/drawing/2014/main" id="{CE4263CA-555F-46A5-8F1C-35DB6452E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solidFill>
              <a:srgbClr val="FF0066"/>
            </a:soli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359" name="Picture 71">
              <a:extLst>
                <a:ext uri="{FF2B5EF4-FFF2-40B4-BE49-F238E27FC236}">
                  <a16:creationId xmlns:a16="http://schemas.microsoft.com/office/drawing/2014/main" id="{01861024-AC93-401D-8978-EFBD2CB73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40"/>
              <a:ext cx="1584" cy="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60" name="WordArt 72">
              <a:extLst>
                <a:ext uri="{FF2B5EF4-FFF2-40B4-BE49-F238E27FC236}">
                  <a16:creationId xmlns:a16="http://schemas.microsoft.com/office/drawing/2014/main" id="{8398EECE-A266-4BEA-8BB3-147B9A5DCF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0" y="3696"/>
              <a:ext cx="912" cy="24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Pháo hoa</a:t>
              </a:r>
            </a:p>
          </p:txBody>
        </p:sp>
      </p:grpSp>
      <p:grpSp>
        <p:nvGrpSpPr>
          <p:cNvPr id="12361" name="Group 73">
            <a:extLst>
              <a:ext uri="{FF2B5EF4-FFF2-40B4-BE49-F238E27FC236}">
                <a16:creationId xmlns:a16="http://schemas.microsoft.com/office/drawing/2014/main" id="{D62657F9-9A4C-4DA7-BFA4-749C7C317F3E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038600"/>
            <a:ext cx="2743200" cy="2438400"/>
            <a:chOff x="3744" y="2544"/>
            <a:chExt cx="1728" cy="1536"/>
          </a:xfrm>
        </p:grpSpPr>
        <p:sp>
          <p:nvSpPr>
            <p:cNvPr id="12362" name="Rectangle 74">
              <a:extLst>
                <a:ext uri="{FF2B5EF4-FFF2-40B4-BE49-F238E27FC236}">
                  <a16:creationId xmlns:a16="http://schemas.microsoft.com/office/drawing/2014/main" id="{2519D4EC-A19D-4EFB-9109-E5ADBC85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100000">
                  <a:srgbClr val="FF66FF">
                    <a:gamma/>
                    <a:tint val="0"/>
                    <a:invGamma/>
                  </a:srgbClr>
                </a:gs>
              </a:gsLst>
              <a:path path="rect">
                <a:fillToRect r="100000" b="100000"/>
              </a:path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63" name="WordArt 75">
              <a:extLst>
                <a:ext uri="{FF2B5EF4-FFF2-40B4-BE49-F238E27FC236}">
                  <a16:creationId xmlns:a16="http://schemas.microsoft.com/office/drawing/2014/main" id="{2A9CB646-EA1A-4257-9C2B-AB70221259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0" y="2688"/>
              <a:ext cx="534" cy="33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12364" name="WordArt 76">
              <a:extLst>
                <a:ext uri="{FF2B5EF4-FFF2-40B4-BE49-F238E27FC236}">
                  <a16:creationId xmlns:a16="http://schemas.microsoft.com/office/drawing/2014/main" id="{B214C50F-2976-45AB-89B8-C7BEB090C1A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88" y="2880"/>
              <a:ext cx="1536" cy="1056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Sự kiện gì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nổi bật nhất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 đêm giao thừa ?</a:t>
              </a:r>
            </a:p>
          </p:txBody>
        </p:sp>
        <p:pic>
          <p:nvPicPr>
            <p:cNvPr id="12365" name="Picture 77">
              <a:extLst>
                <a:ext uri="{FF2B5EF4-FFF2-40B4-BE49-F238E27FC236}">
                  <a16:creationId xmlns:a16="http://schemas.microsoft.com/office/drawing/2014/main" id="{C5354AD0-B15A-4B8A-8D07-A3472C825D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2592"/>
              <a:ext cx="594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66" name="Group 78">
            <a:extLst>
              <a:ext uri="{FF2B5EF4-FFF2-40B4-BE49-F238E27FC236}">
                <a16:creationId xmlns:a16="http://schemas.microsoft.com/office/drawing/2014/main" id="{5612BEFC-D3FC-41F0-B0DE-CFBB76B6ED44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038600"/>
            <a:ext cx="2743200" cy="2438400"/>
            <a:chOff x="3744" y="2544"/>
            <a:chExt cx="1728" cy="1536"/>
          </a:xfrm>
        </p:grpSpPr>
        <p:sp>
          <p:nvSpPr>
            <p:cNvPr id="12367" name="Rectangle 79">
              <a:extLst>
                <a:ext uri="{FF2B5EF4-FFF2-40B4-BE49-F238E27FC236}">
                  <a16:creationId xmlns:a16="http://schemas.microsoft.com/office/drawing/2014/main" id="{2D0E5A53-C2E1-4717-8281-7AA53952B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18900000" scaled="1"/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68" name="WordArt 80">
              <a:extLst>
                <a:ext uri="{FF2B5EF4-FFF2-40B4-BE49-F238E27FC236}">
                  <a16:creationId xmlns:a16="http://schemas.microsoft.com/office/drawing/2014/main" id="{2076CD93-4BE8-4B37-91FE-D07F47A49D0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0" y="2976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2371" name="Group 83">
            <a:extLst>
              <a:ext uri="{FF2B5EF4-FFF2-40B4-BE49-F238E27FC236}">
                <a16:creationId xmlns:a16="http://schemas.microsoft.com/office/drawing/2014/main" id="{206737F1-D606-41A9-A3CE-EF38D4AB27AF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57200"/>
            <a:ext cx="6324600" cy="914400"/>
            <a:chOff x="2016" y="240"/>
            <a:chExt cx="3168" cy="576"/>
          </a:xfrm>
        </p:grpSpPr>
        <p:sp>
          <p:nvSpPr>
            <p:cNvPr id="12292" name="Rectangle 4">
              <a:extLst>
                <a:ext uri="{FF2B5EF4-FFF2-40B4-BE49-F238E27FC236}">
                  <a16:creationId xmlns:a16="http://schemas.microsoft.com/office/drawing/2014/main" id="{416D249A-FE2D-40B5-960F-07B01220A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16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69" name="WordArt 81">
              <a:extLst>
                <a:ext uri="{FF2B5EF4-FFF2-40B4-BE49-F238E27FC236}">
                  <a16:creationId xmlns:a16="http://schemas.microsoft.com/office/drawing/2014/main" id="{D71A95AA-CA56-4F00-A18A-4F2B7A086C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0" cap="none" spc="0" normalizeH="0" baseline="0" noProof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Trò chơi: "Ô SỐ BÍ ẨN"</a:t>
              </a:r>
              <a:endParaRPr kumimoji="0" lang="en-US" sz="2000" b="1" i="0" u="none" strike="noStrike" kern="10" cap="none" spc="0" normalizeH="0" baseline="0" noProof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373" name="Picture 8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57BF97-49EA-4580-B869-7847501D9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326188"/>
            <a:ext cx="8382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2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20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5" dur="1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4" dur="1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5000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0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5" dur="1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2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>
            <a:extLst>
              <a:ext uri="{FF2B5EF4-FFF2-40B4-BE49-F238E27FC236}">
                <a16:creationId xmlns:a16="http://schemas.microsoft.com/office/drawing/2014/main" id="{BC6B920B-A8E7-4D2D-84A9-7F6CD4ED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1200"/>
            <a:ext cx="5410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20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0775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Cho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0775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luận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0775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luận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0775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111" name="WordArt 7">
            <a:extLst>
              <a:ext uri="{FF2B5EF4-FFF2-40B4-BE49-F238E27FC236}">
                <a16:creationId xmlns:a16="http://schemas.microsoft.com/office/drawing/2014/main" id="{61448B73-EA7D-425D-8D93-502D70AAE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1295400"/>
            <a:ext cx="15240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0" cap="none" spc="0" normalizeH="0" baseline="0" noProof="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14" name="WordArt 10">
            <a:extLst>
              <a:ext uri="{FF2B5EF4-FFF2-40B4-BE49-F238E27FC236}">
                <a16:creationId xmlns:a16="http://schemas.microsoft.com/office/drawing/2014/main" id="{CF7BCEEB-1552-49D5-A5F4-EC6C505F56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5100" y="1143000"/>
            <a:ext cx="37719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: "Ngày Tết Bé làm gì?"</a:t>
            </a:r>
            <a:endParaRPr kumimoji="0" lang="en-US" sz="3600" b="1" i="0" u="none" strike="noStrike" kern="10" cap="none" spc="0" normalizeH="0" baseline="0" noProof="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116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27064F-0F77-4A53-840A-7F2CA0F9E8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6188"/>
            <a:ext cx="1371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FF">
                <a:gamma/>
                <a:tint val="0"/>
                <a:invGamma/>
              </a:srgbClr>
            </a:gs>
            <a:gs pos="100000">
              <a:srgbClr val="FF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>
            <a:extLst>
              <a:ext uri="{FF2B5EF4-FFF2-40B4-BE49-F238E27FC236}">
                <a16:creationId xmlns:a16="http://schemas.microsoft.com/office/drawing/2014/main" id="{E4470F00-BA9D-4E72-A7D5-15FEA244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267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8C45264E-56E8-4C46-8C7D-25A2FABB8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9600"/>
            <a:ext cx="3886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B198796B-59E8-4CDB-94D8-0ADF8F6D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886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065" name="Group 9">
            <a:extLst>
              <a:ext uri="{FF2B5EF4-FFF2-40B4-BE49-F238E27FC236}">
                <a16:creationId xmlns:a16="http://schemas.microsoft.com/office/drawing/2014/main" id="{A8675674-03AA-4D28-A910-02CCB60F430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733800"/>
            <a:ext cx="4267200" cy="2895600"/>
            <a:chOff x="288" y="2304"/>
            <a:chExt cx="2544" cy="1704"/>
          </a:xfrm>
        </p:grpSpPr>
        <p:pic>
          <p:nvPicPr>
            <p:cNvPr id="45063" name="Picture 7">
              <a:extLst>
                <a:ext uri="{FF2B5EF4-FFF2-40B4-BE49-F238E27FC236}">
                  <a16:creationId xmlns:a16="http://schemas.microsoft.com/office/drawing/2014/main" id="{B0A51AC9-2D15-4709-BBCC-80C39B238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304"/>
              <a:ext cx="2544" cy="1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4" name="Picture 8">
              <a:extLst>
                <a:ext uri="{FF2B5EF4-FFF2-40B4-BE49-F238E27FC236}">
                  <a16:creationId xmlns:a16="http://schemas.microsoft.com/office/drawing/2014/main" id="{4B5A8D28-98CB-410A-8A9A-4FA4B2182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600"/>
              <a:ext cx="624" cy="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068" name="Group 12">
            <a:extLst>
              <a:ext uri="{FF2B5EF4-FFF2-40B4-BE49-F238E27FC236}">
                <a16:creationId xmlns:a16="http://schemas.microsoft.com/office/drawing/2014/main" id="{59972CB9-B18E-4C02-8E03-1970BE5478B9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0"/>
            <a:ext cx="5791200" cy="609600"/>
            <a:chOff x="1584" y="0"/>
            <a:chExt cx="3312" cy="384"/>
          </a:xfrm>
        </p:grpSpPr>
        <p:sp>
          <p:nvSpPr>
            <p:cNvPr id="45067" name="Rectangle 11">
              <a:extLst>
                <a:ext uri="{FF2B5EF4-FFF2-40B4-BE49-F238E27FC236}">
                  <a16:creationId xmlns:a16="http://schemas.microsoft.com/office/drawing/2014/main" id="{BB251F2C-1CAA-4252-A002-7AC92E7DE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0"/>
              <a:ext cx="3312" cy="38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066" name="WordArt 10">
              <a:extLst>
                <a:ext uri="{FF2B5EF4-FFF2-40B4-BE49-F238E27FC236}">
                  <a16:creationId xmlns:a16="http://schemas.microsoft.com/office/drawing/2014/main" id="{E4D1B89D-4805-425B-BBD2-E686914E04A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776" y="0"/>
              <a:ext cx="2976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0" cap="none" spc="0" normalizeH="0" baseline="0" noProof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Trò chơi: "Ngày Tết Bé làm gì?"</a:t>
              </a:r>
              <a:endParaRPr kumimoji="0" lang="en-US" sz="36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5070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4F8DBF-70C7-4F76-8E64-9DE720AEB2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6188"/>
            <a:ext cx="1371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52400"/>
            <a:ext cx="7086600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Sắp Đến Tết Rồ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400" y="361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2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WordArt 4">
            <a:extLst>
              <a:ext uri="{FF2B5EF4-FFF2-40B4-BE49-F238E27FC236}">
                <a16:creationId xmlns:a16="http://schemas.microsoft.com/office/drawing/2014/main" id="{99F10D61-9387-4A1D-A871-99BEB971F4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199" y="2614143"/>
            <a:ext cx="4648200" cy="16383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157" name="Picture 5">
            <a:extLst>
              <a:ext uri="{FF2B5EF4-FFF2-40B4-BE49-F238E27FC236}">
                <a16:creationId xmlns:a16="http://schemas.microsoft.com/office/drawing/2014/main" id="{DCDD4C35-AD16-428D-A464-E3BA1DC98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198938"/>
            <a:ext cx="1676400" cy="16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>
            <a:extLst>
              <a:ext uri="{FF2B5EF4-FFF2-40B4-BE49-F238E27FC236}">
                <a16:creationId xmlns:a16="http://schemas.microsoft.com/office/drawing/2014/main" id="{26F3FCAD-6F44-45F7-801D-19B392864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826421"/>
            <a:ext cx="12954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>
            <a:extLst>
              <a:ext uri="{FF2B5EF4-FFF2-40B4-BE49-F238E27FC236}">
                <a16:creationId xmlns:a16="http://schemas.microsoft.com/office/drawing/2014/main" id="{19B6F8E3-C25E-4378-B84F-439BE49CF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9144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>
            <a:extLst>
              <a:ext uri="{FF2B5EF4-FFF2-40B4-BE49-F238E27FC236}">
                <a16:creationId xmlns:a16="http://schemas.microsoft.com/office/drawing/2014/main" id="{40720561-46F9-49B4-A218-AFA6A7C510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14413"/>
            <a:ext cx="838200" cy="4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>
            <a:extLst>
              <a:ext uri="{FF2B5EF4-FFF2-40B4-BE49-F238E27FC236}">
                <a16:creationId xmlns:a16="http://schemas.microsoft.com/office/drawing/2014/main" id="{CCFE8C7A-96D3-4542-9910-3C288F84E0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1025"/>
            <a:ext cx="6858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>
            <a:extLst>
              <a:ext uri="{FF2B5EF4-FFF2-40B4-BE49-F238E27FC236}">
                <a16:creationId xmlns:a16="http://schemas.microsoft.com/office/drawing/2014/main" id="{9658222F-10A6-43AE-8758-EA5D3B5304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12954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>
            <a:extLst>
              <a:ext uri="{FF2B5EF4-FFF2-40B4-BE49-F238E27FC236}">
                <a16:creationId xmlns:a16="http://schemas.microsoft.com/office/drawing/2014/main" id="{401A2D82-616E-4736-8060-8C71F84A1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768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0DE8E65D-8534-4E01-BF4A-AFA4132712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6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86E75-E78B-4668-9DEB-9FD6A62B2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6188"/>
            <a:ext cx="1371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143000" y="4010025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-130969"/>
            <a:ext cx="7696200" cy="822324"/>
          </a:xfrm>
        </p:spPr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654654"/>
            <a:ext cx="7391400" cy="822325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HĐ1: 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tết</a:t>
            </a:r>
            <a:endParaRPr lang="en-US" sz="28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9AFD2-EC29-42B5-AF70-2BE794A4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075"/>
            <a:ext cx="9144000" cy="56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248"/>
            <a:ext cx="7162800" cy="746125"/>
          </a:xfrm>
        </p:spPr>
        <p:txBody>
          <a:bodyPr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Káº¿t quáº£ hÃ¬nh áº£nh cho hinh anh cay rau b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0374" y="1600200"/>
            <a:ext cx="8226425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47800"/>
            <a:ext cx="82264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51E10-6B7E-4AEF-8682-090A5726D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0087"/>
            <a:ext cx="9144000" cy="612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543800" cy="639762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hinh-nen-con-ho-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9144000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3E583E-4DFE-4542-AC21-5AE6857D3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639761"/>
            <a:ext cx="9296401" cy="621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68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418953" cy="685800"/>
          </a:xfrm>
        </p:spPr>
        <p:txBody>
          <a:bodyPr/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br>
              <a:rPr lang="en-US" sz="4200" b="1" dirty="0"/>
            </a:br>
            <a:r>
              <a:rPr lang="en-US" sz="3200" b="1" dirty="0"/>
              <a:t>* </a:t>
            </a:r>
            <a:r>
              <a:rPr lang="en-US" sz="3200" b="1" dirty="0" err="1"/>
              <a:t>Ngày</a:t>
            </a:r>
            <a:r>
              <a:rPr lang="en-US" sz="3200" b="1" dirty="0"/>
              <a:t> 30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đêm</a:t>
            </a:r>
            <a:r>
              <a:rPr lang="en-US" sz="3200" b="1" dirty="0"/>
              <a:t> </a:t>
            </a:r>
            <a:r>
              <a:rPr lang="en-US" sz="3200" b="1" dirty="0" err="1"/>
              <a:t>giao</a:t>
            </a:r>
            <a:r>
              <a:rPr lang="en-US" sz="3200" b="1" dirty="0"/>
              <a:t> </a:t>
            </a:r>
            <a:r>
              <a:rPr lang="en-US" sz="3200" b="1" dirty="0" err="1"/>
              <a:t>thừa</a:t>
            </a:r>
            <a:r>
              <a:rPr lang="en-US" sz="3200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D9880-857B-4332-B718-FEDC5BD8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0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39767"/>
            <a:ext cx="6934200" cy="457199"/>
          </a:xfrm>
        </p:spPr>
        <p:txBody>
          <a:bodyPr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507832-12AD-432B-BD3C-DF8780D6C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7" y="838200"/>
            <a:ext cx="912075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72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50000">
              <a:srgbClr val="00FFFF">
                <a:gamma/>
                <a:tint val="0"/>
                <a:invGamma/>
              </a:srgbClr>
            </a:gs>
            <a:gs pos="100000">
              <a:srgbClr val="00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6FFF4216-5594-4C7F-A3BA-24AE6CA3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9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WordArt 5">
            <a:extLst>
              <a:ext uri="{FF2B5EF4-FFF2-40B4-BE49-F238E27FC236}">
                <a16:creationId xmlns:a16="http://schemas.microsoft.com/office/drawing/2014/main" id="{299B58DF-8E38-4E5E-BC51-C41FD614F9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5867400"/>
            <a:ext cx="53340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>
                  <a:noFill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MÂM CƠM NGÀY TẾT</a:t>
            </a:r>
            <a:endParaRPr kumimoji="0" lang="en-US" sz="3600" b="1" i="0" u="none" strike="noStrike" kern="10" cap="none" spc="0" normalizeH="0" baseline="0" noProof="0">
              <a:ln>
                <a:noFill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90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50B7F-666B-4678-B90F-3E6E5D833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326188"/>
            <a:ext cx="990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409</Words>
  <Application>Microsoft Office PowerPoint</Application>
  <PresentationFormat>On-screen Show (4:3)</PresentationFormat>
  <Paragraphs>76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Times New Roman</vt:lpstr>
      <vt:lpstr>Office Theme</vt:lpstr>
      <vt:lpstr>1_Default Design</vt:lpstr>
      <vt:lpstr>Default Design</vt:lpstr>
      <vt:lpstr>2_Default Design</vt:lpstr>
      <vt:lpstr>PowerPoint Presentation</vt:lpstr>
      <vt:lpstr>1: Ổn định tổ chức</vt:lpstr>
      <vt:lpstr>PowerPoint Presentation</vt:lpstr>
      <vt:lpstr>2. Phương pháp, hình thức tổ chức</vt:lpstr>
      <vt:lpstr>Gói bánh trưng</vt:lpstr>
      <vt:lpstr>Trang trí nhà đón tết</vt:lpstr>
      <vt:lpstr>HĐ2: Một số phong tục ngày tết * Ngày 30 tết và đêm giao thừa </vt:lpstr>
      <vt:lpstr>Đêm giao thừa</vt:lpstr>
      <vt:lpstr>PowerPoint Presentation</vt:lpstr>
      <vt:lpstr>PowerPoint Presentation</vt:lpstr>
      <vt:lpstr>PowerPoint Presentation</vt:lpstr>
      <vt:lpstr>* Hình ảnh đi chúc tết</vt:lpstr>
      <vt:lpstr>* Mở rộng: Một số phong tục riêng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p</cp:lastModifiedBy>
  <cp:revision>148</cp:revision>
  <dcterms:created xsi:type="dcterms:W3CDTF">2016-10-23T17:21:39Z</dcterms:created>
  <dcterms:modified xsi:type="dcterms:W3CDTF">2022-01-13T15:25:02Z</dcterms:modified>
</cp:coreProperties>
</file>