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94" r:id="rId3"/>
    <p:sldId id="295" r:id="rId4"/>
    <p:sldId id="256" r:id="rId5"/>
    <p:sldId id="257" r:id="rId6"/>
    <p:sldId id="258" r:id="rId7"/>
    <p:sldId id="259" r:id="rId8"/>
    <p:sldId id="283" r:id="rId9"/>
    <p:sldId id="260" r:id="rId10"/>
    <p:sldId id="277" r:id="rId11"/>
    <p:sldId id="262" r:id="rId12"/>
    <p:sldId id="279" r:id="rId13"/>
    <p:sldId id="284" r:id="rId14"/>
    <p:sldId id="264" r:id="rId15"/>
    <p:sldId id="265" r:id="rId16"/>
    <p:sldId id="266" r:id="rId17"/>
    <p:sldId id="267" r:id="rId18"/>
    <p:sldId id="287" r:id="rId19"/>
    <p:sldId id="268" r:id="rId20"/>
    <p:sldId id="269" r:id="rId21"/>
    <p:sldId id="270" r:id="rId22"/>
    <p:sldId id="285" r:id="rId23"/>
    <p:sldId id="278" r:id="rId24"/>
    <p:sldId id="280" r:id="rId25"/>
    <p:sldId id="281" r:id="rId26"/>
    <p:sldId id="288" r:id="rId27"/>
    <p:sldId id="271" r:id="rId28"/>
    <p:sldId id="292" r:id="rId29"/>
    <p:sldId id="282" r:id="rId30"/>
    <p:sldId id="293" r:id="rId31"/>
    <p:sldId id="273" r:id="rId32"/>
    <p:sldId id="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B47"/>
    <a:srgbClr val="6600FF"/>
    <a:srgbClr val="3886CC"/>
    <a:srgbClr val="F34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8A66-E18E-4E98-8B33-7FE82F28EB7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FB0A-9B0A-4013-97C4-AA2B6710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5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8A66-E18E-4E98-8B33-7FE82F28EB7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FB0A-9B0A-4013-97C4-AA2B6710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7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8A66-E18E-4E98-8B33-7FE82F28EB7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FB0A-9B0A-4013-97C4-AA2B6710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8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8A66-E18E-4E98-8B33-7FE82F28EB7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FB0A-9B0A-4013-97C4-AA2B6710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9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8A66-E18E-4E98-8B33-7FE82F28EB7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FB0A-9B0A-4013-97C4-AA2B6710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93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8A66-E18E-4E98-8B33-7FE82F28EB7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FB0A-9B0A-4013-97C4-AA2B6710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8A66-E18E-4E98-8B33-7FE82F28EB7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FB0A-9B0A-4013-97C4-AA2B6710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4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8A66-E18E-4E98-8B33-7FE82F28EB7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FB0A-9B0A-4013-97C4-AA2B6710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8A66-E18E-4E98-8B33-7FE82F28EB7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FB0A-9B0A-4013-97C4-AA2B6710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6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8A66-E18E-4E98-8B33-7FE82F28EB7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FB0A-9B0A-4013-97C4-AA2B6710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2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D8A66-E18E-4E98-8B33-7FE82F28EB7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AFB0A-9B0A-4013-97C4-AA2B6710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5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D8A66-E18E-4E98-8B33-7FE82F28EB7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AFB0A-9B0A-4013-97C4-AA2B6710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8.png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7.png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84" b="5507"/>
          <a:stretch/>
        </p:blipFill>
        <p:spPr>
          <a:xfrm>
            <a:off x="-1" y="0"/>
            <a:ext cx="12169589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3647" y="1048871"/>
            <a:ext cx="671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2B9FA-8462-49A3-A9EC-DBF9DC7C09A1}"/>
              </a:ext>
            </a:extLst>
          </p:cNvPr>
          <p:cNvSpPr txBox="1"/>
          <p:nvPr/>
        </p:nvSpPr>
        <p:spPr>
          <a:xfrm>
            <a:off x="3715657" y="141820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NONGIANG BIÊN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A2F585-6B1F-4C4F-91F3-CF50C5E5DF0F}"/>
              </a:ext>
            </a:extLst>
          </p:cNvPr>
          <p:cNvSpPr txBox="1"/>
          <p:nvPr/>
        </p:nvSpPr>
        <p:spPr>
          <a:xfrm>
            <a:off x="2989943" y="2313186"/>
            <a:ext cx="783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34F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69023-86C3-4F73-8455-A0A4DA1F85B4}"/>
              </a:ext>
            </a:extLst>
          </p:cNvPr>
          <p:cNvSpPr txBox="1"/>
          <p:nvPr/>
        </p:nvSpPr>
        <p:spPr>
          <a:xfrm>
            <a:off x="2307772" y="2833974"/>
            <a:ext cx="8454572" cy="1451413"/>
          </a:xfrm>
          <a:prstGeom prst="rect">
            <a:avLst/>
          </a:prstGeom>
          <a:noFill/>
        </p:spPr>
        <p:txBody>
          <a:bodyPr wrap="square">
            <a:prstTxWarp prst="textCurve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#9Slide05 Handsome Script" panose="00000500000000000000" pitchFamily="2" charset="0"/>
              </a:rPr>
              <a:t>Đề</a:t>
            </a:r>
            <a:r>
              <a:rPr lang="en-US" sz="6600" b="1" dirty="0">
                <a:solidFill>
                  <a:srgbClr val="00B050"/>
                </a:solidFill>
                <a:latin typeface="#9Slide05 Handsome Script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#9Slide05 Handsome Script" panose="00000500000000000000" pitchFamily="2" charset="0"/>
              </a:rPr>
              <a:t>tài</a:t>
            </a:r>
            <a:r>
              <a:rPr lang="en-US" sz="6600" b="1" dirty="0">
                <a:solidFill>
                  <a:srgbClr val="00B050"/>
                </a:solidFill>
                <a:latin typeface="#9Slide05 Handsome Script" panose="00000500000000000000" pitchFamily="2" charset="0"/>
              </a:rPr>
              <a:t>: </a:t>
            </a:r>
            <a:r>
              <a:rPr lang="en-US" sz="6600" b="1" dirty="0" err="1">
                <a:solidFill>
                  <a:srgbClr val="00B050"/>
                </a:solidFill>
                <a:latin typeface="#9Slide05 Handsome Script" panose="00000500000000000000" pitchFamily="2" charset="0"/>
              </a:rPr>
              <a:t>Tìm</a:t>
            </a:r>
            <a:r>
              <a:rPr lang="en-US" sz="6600" b="1" dirty="0">
                <a:solidFill>
                  <a:srgbClr val="00B050"/>
                </a:solidFill>
                <a:latin typeface="#9Slide05 Handsome Script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#9Slide05 Handsome Script" panose="00000500000000000000" pitchFamily="2" charset="0"/>
              </a:rPr>
              <a:t>hiểu</a:t>
            </a:r>
            <a:r>
              <a:rPr lang="en-US" sz="6600" b="1" dirty="0">
                <a:solidFill>
                  <a:srgbClr val="00B050"/>
                </a:solidFill>
                <a:latin typeface="#9Slide05 Handsome Script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#9Slide05 Handsome Script" panose="00000500000000000000" pitchFamily="2" charset="0"/>
              </a:rPr>
              <a:t>một</a:t>
            </a:r>
            <a:r>
              <a:rPr lang="en-US" sz="6600" b="1" dirty="0">
                <a:solidFill>
                  <a:srgbClr val="00B050"/>
                </a:solidFill>
                <a:latin typeface="#9Slide05 Handsome Script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#9Slide05 Handsome Script" panose="00000500000000000000" pitchFamily="2" charset="0"/>
              </a:rPr>
              <a:t>số</a:t>
            </a:r>
            <a:r>
              <a:rPr lang="en-US" sz="6600" b="1" dirty="0">
                <a:solidFill>
                  <a:srgbClr val="00B050"/>
                </a:solidFill>
                <a:latin typeface="#9Slide05 Handsome Script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#9Slide05 Handsome Script" panose="00000500000000000000" pitchFamily="2" charset="0"/>
              </a:rPr>
              <a:t>loại</a:t>
            </a:r>
            <a:r>
              <a:rPr lang="en-US" sz="6600" b="1" dirty="0">
                <a:solidFill>
                  <a:srgbClr val="00B050"/>
                </a:solidFill>
                <a:latin typeface="#9Slide05 Handsome Script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#9Slide05 Handsome Script" panose="00000500000000000000" pitchFamily="2" charset="0"/>
              </a:rPr>
              <a:t>cây</a:t>
            </a:r>
            <a:endParaRPr lang="en-US" sz="6600" b="1" dirty="0">
              <a:solidFill>
                <a:srgbClr val="00B050"/>
              </a:solidFill>
              <a:latin typeface="#9Slide05 Handsome Scrip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EDD87D-01DC-488A-8D4E-97F95419DAF4}"/>
              </a:ext>
            </a:extLst>
          </p:cNvPr>
          <p:cNvSpPr txBox="1"/>
          <p:nvPr/>
        </p:nvSpPr>
        <p:spPr>
          <a:xfrm>
            <a:off x="2989943" y="4368933"/>
            <a:ext cx="68217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800" b="1" dirty="0">
              <a:solidFill>
                <a:srgbClr val="388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dirty="0" err="1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88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sz="2800" b="1" dirty="0">
              <a:solidFill>
                <a:srgbClr val="388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19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12141" y="1398495"/>
            <a:ext cx="61318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Câu đố: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en-US" sz="3600" dirty="0">
              <a:latin typeface="+mj-lt"/>
            </a:endParaRPr>
          </a:p>
          <a:p>
            <a:pPr algn="ctr"/>
            <a:r>
              <a:rPr lang="en-US" sz="3600" dirty="0">
                <a:latin typeface="+mj-lt"/>
              </a:rPr>
              <a:t>      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)</a:t>
            </a:r>
          </a:p>
          <a:p>
            <a:pPr algn="ctr"/>
            <a:endParaRPr lang="en-US" sz="2800" dirty="0">
              <a:latin typeface="+mj-lt"/>
            </a:endParaRPr>
          </a:p>
        </p:txBody>
      </p:sp>
      <p:pic>
        <p:nvPicPr>
          <p:cNvPr id="4" name="Đồng hồ đếm ngược 10 giây 00_00_06-">
            <a:hlinkClick r:id="" action="ppaction://media"/>
            <a:extLst>
              <a:ext uri="{FF2B5EF4-FFF2-40B4-BE49-F238E27FC236}">
                <a16:creationId xmlns:a16="http://schemas.microsoft.com/office/drawing/2014/main" id="{D9830BD7-F573-4AAA-953C-11EDDF12BF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739" r="24456"/>
          <a:stretch/>
        </p:blipFill>
        <p:spPr>
          <a:xfrm>
            <a:off x="10210373" y="5021943"/>
            <a:ext cx="1981627" cy="183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5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5428"/>
            <a:ext cx="12192000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bưởi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83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97" y="125584"/>
            <a:ext cx="4373510" cy="2894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360" y="3432397"/>
            <a:ext cx="4183194" cy="3253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884" y="125584"/>
            <a:ext cx="4279763" cy="2853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209" y="3410508"/>
            <a:ext cx="4795414" cy="32754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934736" y="2609427"/>
            <a:ext cx="152968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bưởi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659907" y="2649071"/>
            <a:ext cx="14791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bưởi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68930" y="6228789"/>
            <a:ext cx="135815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bưởi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139083" y="6285378"/>
            <a:ext cx="141194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bưởi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7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76" y="1190172"/>
            <a:ext cx="5031256" cy="4842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90172"/>
            <a:ext cx="5471886" cy="48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9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53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145699"/>
            <a:ext cx="12192000" cy="5078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dirty="0" err="1"/>
              <a:t>Quả</a:t>
            </a:r>
            <a:r>
              <a:rPr lang="en-US" sz="2700" dirty="0"/>
              <a:t> </a:t>
            </a:r>
            <a:r>
              <a:rPr lang="en-US" sz="2700" dirty="0" err="1"/>
              <a:t>bưởi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</a:t>
            </a:r>
            <a:r>
              <a:rPr lang="en-US" sz="2700" dirty="0" err="1"/>
              <a:t>vị</a:t>
            </a:r>
            <a:r>
              <a:rPr lang="en-US" sz="2700" dirty="0"/>
              <a:t> </a:t>
            </a:r>
            <a:r>
              <a:rPr lang="en-US" sz="2700" dirty="0" err="1"/>
              <a:t>ngọt</a:t>
            </a:r>
            <a:r>
              <a:rPr lang="en-US" sz="2700" dirty="0"/>
              <a:t> </a:t>
            </a:r>
            <a:r>
              <a:rPr lang="en-US" sz="2700" dirty="0" err="1"/>
              <a:t>nhưng</a:t>
            </a:r>
            <a:r>
              <a:rPr lang="en-US" sz="2700" dirty="0"/>
              <a:t> </a:t>
            </a:r>
            <a:r>
              <a:rPr lang="en-US" sz="2700" dirty="0" err="1"/>
              <a:t>cũng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</a:t>
            </a:r>
            <a:r>
              <a:rPr lang="en-US" sz="2700" dirty="0" err="1"/>
              <a:t>quả</a:t>
            </a:r>
            <a:r>
              <a:rPr lang="en-US" sz="2700" dirty="0"/>
              <a:t> </a:t>
            </a:r>
            <a:r>
              <a:rPr lang="en-US" sz="2700" dirty="0" err="1"/>
              <a:t>bưởi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</a:t>
            </a:r>
            <a:r>
              <a:rPr lang="en-US" sz="2700" dirty="0" err="1"/>
              <a:t>vị</a:t>
            </a:r>
            <a:r>
              <a:rPr lang="en-US" sz="2700" dirty="0"/>
              <a:t> </a:t>
            </a:r>
            <a:r>
              <a:rPr lang="en-US" sz="2700" dirty="0" err="1"/>
              <a:t>chua</a:t>
            </a:r>
            <a:r>
              <a:rPr lang="en-US" sz="2700" dirty="0"/>
              <a:t>, </a:t>
            </a:r>
            <a:r>
              <a:rPr lang="en-US" sz="2700" dirty="0" err="1"/>
              <a:t>mát</a:t>
            </a:r>
            <a:r>
              <a:rPr lang="en-US" sz="2700" dirty="0"/>
              <a:t> </a:t>
            </a:r>
            <a:r>
              <a:rPr lang="en-US" sz="2700" dirty="0" err="1"/>
              <a:t>và</a:t>
            </a:r>
            <a:r>
              <a:rPr lang="en-US" sz="2700" dirty="0"/>
              <a:t> </a:t>
            </a:r>
            <a:r>
              <a:rPr lang="en-US" sz="2700" dirty="0" err="1"/>
              <a:t>chứa</a:t>
            </a:r>
            <a:r>
              <a:rPr lang="en-US" sz="2700" dirty="0"/>
              <a:t> </a:t>
            </a:r>
            <a:r>
              <a:rPr lang="en-US" sz="2700" dirty="0" err="1"/>
              <a:t>nhiều</a:t>
            </a:r>
            <a:r>
              <a:rPr lang="en-US" sz="2700" dirty="0"/>
              <a:t> vitamin C</a:t>
            </a:r>
          </a:p>
        </p:txBody>
      </p:sp>
      <p:sp>
        <p:nvSpPr>
          <p:cNvPr id="3" name="TextBox 2"/>
          <p:cNvSpPr txBox="1"/>
          <p:nvPr/>
        </p:nvSpPr>
        <p:spPr>
          <a:xfrm rot="21210390">
            <a:off x="8241227" y="588385"/>
            <a:ext cx="251842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Bưởi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5" name="Cloud 4"/>
          <p:cNvSpPr/>
          <p:nvPr/>
        </p:nvSpPr>
        <p:spPr>
          <a:xfrm>
            <a:off x="7748957" y="204470"/>
            <a:ext cx="3502959" cy="1667436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2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998"/>
            <a:ext cx="12192000" cy="6304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dirty="0" err="1"/>
              <a:t>Cây</a:t>
            </a:r>
            <a:r>
              <a:rPr lang="en-US" sz="3000" dirty="0"/>
              <a:t> </a:t>
            </a:r>
            <a:r>
              <a:rPr lang="en-US" sz="3000" dirty="0" err="1"/>
              <a:t>bưởi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loại</a:t>
            </a:r>
            <a:r>
              <a:rPr lang="en-US" sz="3000" dirty="0"/>
              <a:t> </a:t>
            </a:r>
            <a:r>
              <a:rPr lang="en-US" sz="3000" dirty="0" err="1"/>
              <a:t>cây</a:t>
            </a:r>
            <a:r>
              <a:rPr lang="en-US" sz="3000" dirty="0"/>
              <a:t> </a:t>
            </a:r>
            <a:r>
              <a:rPr lang="en-US" sz="3000" dirty="0" err="1"/>
              <a:t>ăn</a:t>
            </a:r>
            <a:r>
              <a:rPr lang="en-US" sz="3000" dirty="0"/>
              <a:t> </a:t>
            </a:r>
            <a:r>
              <a:rPr lang="en-US" sz="3000" dirty="0" err="1"/>
              <a:t>quả</a:t>
            </a:r>
            <a:r>
              <a:rPr lang="en-US" sz="3000" dirty="0"/>
              <a:t>, </a:t>
            </a:r>
            <a:r>
              <a:rPr lang="en-US" sz="3000" dirty="0" err="1"/>
              <a:t>quả</a:t>
            </a:r>
            <a:r>
              <a:rPr lang="en-US" sz="3000" dirty="0"/>
              <a:t> </a:t>
            </a:r>
            <a:r>
              <a:rPr lang="en-US" sz="3000" dirty="0" err="1"/>
              <a:t>bưởi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lợi</a:t>
            </a:r>
            <a:r>
              <a:rPr lang="en-US" sz="3000" dirty="0"/>
              <a:t> </a:t>
            </a:r>
            <a:r>
              <a:rPr lang="en-US" sz="3000" dirty="0" err="1"/>
              <a:t>ích</a:t>
            </a:r>
            <a:r>
              <a:rPr lang="en-US" sz="3000" dirty="0"/>
              <a:t> </a:t>
            </a:r>
            <a:r>
              <a:rPr lang="en-US" sz="3000" dirty="0" err="1"/>
              <a:t>rất</a:t>
            </a:r>
            <a:r>
              <a:rPr lang="en-US" sz="3000" dirty="0"/>
              <a:t> </a:t>
            </a:r>
            <a:r>
              <a:rPr lang="en-US" sz="3000" dirty="0" err="1"/>
              <a:t>lớn</a:t>
            </a:r>
            <a:r>
              <a:rPr lang="en-US" sz="3000" dirty="0"/>
              <a:t> </a:t>
            </a:r>
            <a:r>
              <a:rPr lang="en-US" sz="3000" dirty="0" err="1"/>
              <a:t>tới</a:t>
            </a:r>
            <a:r>
              <a:rPr lang="en-US" sz="3000" dirty="0"/>
              <a:t> </a:t>
            </a:r>
            <a:r>
              <a:rPr lang="en-US" sz="3000" dirty="0" err="1"/>
              <a:t>sức</a:t>
            </a:r>
            <a:r>
              <a:rPr lang="en-US" sz="3000" dirty="0"/>
              <a:t> </a:t>
            </a:r>
            <a:r>
              <a:rPr lang="en-US" sz="3000" dirty="0" err="1"/>
              <a:t>khỏe</a:t>
            </a:r>
            <a:r>
              <a:rPr lang="en-US" sz="3000" dirty="0"/>
              <a:t> con </a:t>
            </a:r>
            <a:r>
              <a:rPr lang="en-US" sz="3000" dirty="0" err="1"/>
              <a:t>người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471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81" y="494180"/>
            <a:ext cx="428625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780" y="900954"/>
            <a:ext cx="3267635" cy="2450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9255" b="15490"/>
          <a:stretch/>
        </p:blipFill>
        <p:spPr>
          <a:xfrm>
            <a:off x="604377" y="3765966"/>
            <a:ext cx="4313705" cy="3077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365" y="1569945"/>
            <a:ext cx="2776821" cy="3563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5179557" y="3765966"/>
            <a:ext cx="3847537" cy="2554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3259" y="2951570"/>
            <a:ext cx="115644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quýt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796517" y="4733305"/>
            <a:ext cx="115644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xoài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179557" y="5981460"/>
            <a:ext cx="115644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lựu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493877" y="2928560"/>
            <a:ext cx="115644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nhãn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46581" y="6443270"/>
            <a:ext cx="115644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roi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089597" y="194280"/>
            <a:ext cx="452568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4962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solidFill>
            <a:srgbClr val="EF8B47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768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520" y="665629"/>
            <a:ext cx="5018222" cy="5405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29" y="665629"/>
            <a:ext cx="5411747" cy="49368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29382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79" y="1391768"/>
            <a:ext cx="2971240" cy="4256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356" y="1008530"/>
            <a:ext cx="3417794" cy="5204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211" r="16663" b="3878"/>
          <a:stretch/>
        </p:blipFill>
        <p:spPr>
          <a:xfrm>
            <a:off x="7745505" y="304969"/>
            <a:ext cx="3751729" cy="6188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08624" y="6454589"/>
            <a:ext cx="2225490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mộc</a:t>
            </a:r>
            <a:r>
              <a:rPr lang="en-US" sz="2000" dirty="0"/>
              <a:t> </a:t>
            </a:r>
            <a:r>
              <a:rPr lang="en-US" sz="2000" dirty="0" err="1"/>
              <a:t>lan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545106" y="6212542"/>
            <a:ext cx="1665189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50270" y="5648743"/>
            <a:ext cx="1624857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540571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loại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cảnh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r>
              <a:rPr lang="en-US" sz="3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027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9B229E6-C7CE-4A77-8D07-7883B83EA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A21E92-F66B-4929-A638-AB1F9878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Em yêu cây xanh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D6E456C2-74FB-483B-A575-7C13C5DEE0E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0913" y="5952083"/>
            <a:ext cx="609600" cy="6096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28D9FA-D703-496F-9DA2-C5B27A1022F1}"/>
              </a:ext>
            </a:extLst>
          </p:cNvPr>
          <p:cNvSpPr txBox="1"/>
          <p:nvPr/>
        </p:nvSpPr>
        <p:spPr>
          <a:xfrm>
            <a:off x="7336970" y="5792242"/>
            <a:ext cx="480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yêu</a:t>
            </a:r>
            <a:r>
              <a:rPr lang="en-US" sz="44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cây</a:t>
            </a:r>
            <a:r>
              <a:rPr lang="en-US" sz="4400" dirty="0">
                <a:solidFill>
                  <a:srgbClr val="00206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3 AmpleSoft Bold" panose="02000000000000000000" pitchFamily="2" charset="0"/>
              </a:rPr>
              <a:t>xanh</a:t>
            </a:r>
            <a:endParaRPr lang="en-US" sz="4400" dirty="0">
              <a:solidFill>
                <a:srgbClr val="00206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91866-2614-4C10-A447-2274B4DA1604}"/>
              </a:ext>
            </a:extLst>
          </p:cNvPr>
          <p:cNvSpPr txBox="1"/>
          <p:nvPr/>
        </p:nvSpPr>
        <p:spPr>
          <a:xfrm>
            <a:off x="6444342" y="5314972"/>
            <a:ext cx="178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#9Slide03 AmpleSoft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#9Slide03 AmpleSoft" panose="02000000000000000000" pitchFamily="2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#9Slide03 AmpleSoft" panose="020000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5719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51" y="1214439"/>
            <a:ext cx="2857503" cy="4136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196" y="1214439"/>
            <a:ext cx="3020406" cy="4023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321" y="788118"/>
            <a:ext cx="3402107" cy="4876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10" y="171327"/>
            <a:ext cx="341555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So </a:t>
            </a:r>
            <a:r>
              <a:rPr lang="en-US" sz="4000" dirty="0" err="1"/>
              <a:t>sánh</a:t>
            </a:r>
            <a:r>
              <a:rPr lang="en-US" sz="4000" dirty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64579" y="5141107"/>
            <a:ext cx="1582273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075494" y="5402717"/>
            <a:ext cx="1521759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bưởi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216397" y="5273185"/>
            <a:ext cx="1540809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xà</a:t>
            </a:r>
            <a:r>
              <a:rPr lang="en-US" sz="2800" dirty="0"/>
              <a:t> </a:t>
            </a:r>
            <a:r>
              <a:rPr lang="en-US" sz="2800" dirty="0" err="1"/>
              <a:t>cừ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-40341" y="6334780"/>
            <a:ext cx="12192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,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ích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con </a:t>
            </a:r>
            <a:r>
              <a:rPr lang="en-US" sz="2800" dirty="0" err="1"/>
              <a:t>người</a:t>
            </a:r>
            <a:r>
              <a:rPr lang="en-US" sz="2800" dirty="0"/>
              <a:t>,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24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5" y="1120310"/>
            <a:ext cx="3415554" cy="4944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153" y="1214439"/>
            <a:ext cx="3711814" cy="4944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013" y="703451"/>
            <a:ext cx="3993776" cy="5724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76057"/>
            <a:ext cx="3415554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11236" y="6135306"/>
            <a:ext cx="2066366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928346" y="6159051"/>
            <a:ext cx="2066366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54156" y="6115559"/>
            <a:ext cx="2395818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0383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2">
                <a:lumMod val="40000"/>
                <a:lumOff val="60000"/>
              </a:schemeClr>
            </a:gs>
            <a:gs pos="42000">
              <a:schemeClr val="accent1">
                <a:lumMod val="45000"/>
                <a:lumOff val="55000"/>
              </a:schemeClr>
            </a:gs>
            <a:gs pos="7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733" y="544033"/>
            <a:ext cx="4180074" cy="2781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13" y="2958714"/>
            <a:ext cx="5350513" cy="3899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733" y="3952909"/>
            <a:ext cx="4086926" cy="242152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935821" y="3744686"/>
            <a:ext cx="4820750" cy="290285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879772" y="3744686"/>
            <a:ext cx="4876799" cy="290285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0988" y="311804"/>
            <a:ext cx="6656294" cy="20005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xi,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xanh,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trồng, chăm sóc, bảo vệ cây xanh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ngắt lá. bẻ .cành, không ngồi, dẫm lên thảm cỏ xanh</a:t>
            </a:r>
            <a:r>
              <a:rPr lang="vi-V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8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5159" y="0"/>
            <a:ext cx="8081682" cy="3576918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 HƠN</a:t>
            </a:r>
          </a:p>
        </p:txBody>
      </p:sp>
    </p:spTree>
    <p:extLst>
      <p:ext uri="{BB962C8B-B14F-4D97-AF65-F5344CB8AC3E}">
        <p14:creationId xmlns:p14="http://schemas.microsoft.com/office/powerpoint/2010/main" val="80120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507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6761" y="245503"/>
            <a:ext cx="1019019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1: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85" y="1296654"/>
            <a:ext cx="2837330" cy="3783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925" y="1296654"/>
            <a:ext cx="2909328" cy="3783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2402" y="1299332"/>
            <a:ext cx="2807406" cy="3780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4596" y="5241026"/>
            <a:ext cx="167401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lim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1075" y="5322347"/>
            <a:ext cx="217394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tiền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20449" y="5307529"/>
            <a:ext cx="185569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kim</a:t>
            </a:r>
            <a:r>
              <a:rPr lang="en-US" dirty="0"/>
              <a:t> </a:t>
            </a:r>
            <a:r>
              <a:rPr lang="en-US" dirty="0" err="1"/>
              <a:t>tiền</a:t>
            </a:r>
            <a:endParaRPr lang="en-US" dirty="0"/>
          </a:p>
        </p:txBody>
      </p:sp>
      <p:pic>
        <p:nvPicPr>
          <p:cNvPr id="2" name="Đồng hồ đếm ngược 10 giây 00_00_06-">
            <a:hlinkClick r:id="" action="ppaction://media"/>
            <a:extLst>
              <a:ext uri="{FF2B5EF4-FFF2-40B4-BE49-F238E27FC236}">
                <a16:creationId xmlns:a16="http://schemas.microsoft.com/office/drawing/2014/main" id="{A19CC8DF-627F-4EB1-BFE4-CC78A3478E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2653" t="429" r="21264" b="-429"/>
          <a:stretch/>
        </p:blipFill>
        <p:spPr>
          <a:xfrm>
            <a:off x="-20043" y="5105330"/>
            <a:ext cx="1754639" cy="17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5105" y="322294"/>
            <a:ext cx="1053352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1: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loại</a:t>
            </a:r>
            <a:r>
              <a:rPr lang="en-US" sz="2800" b="1" dirty="0"/>
              <a:t> </a:t>
            </a:r>
            <a:r>
              <a:rPr lang="en-US" sz="2800" b="1" dirty="0" err="1"/>
              <a:t>cây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đây</a:t>
            </a:r>
            <a:r>
              <a:rPr lang="en-US" sz="2800" b="1" dirty="0"/>
              <a:t>, </a:t>
            </a:r>
            <a:r>
              <a:rPr lang="en-US" sz="2800" b="1" dirty="0" err="1"/>
              <a:t>cây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thuộc</a:t>
            </a:r>
            <a:r>
              <a:rPr lang="en-US" sz="2800" b="1" dirty="0"/>
              <a:t> </a:t>
            </a:r>
            <a:r>
              <a:rPr lang="en-US" sz="2800" b="1" dirty="0" err="1"/>
              <a:t>cây</a:t>
            </a:r>
            <a:r>
              <a:rPr lang="en-US" sz="2800" b="1" dirty="0"/>
              <a:t> </a:t>
            </a:r>
            <a:r>
              <a:rPr lang="en-US" sz="2800" b="1" dirty="0" err="1"/>
              <a:t>thân</a:t>
            </a:r>
            <a:r>
              <a:rPr lang="en-US" sz="2800" b="1" dirty="0"/>
              <a:t> </a:t>
            </a:r>
            <a:r>
              <a:rPr lang="en-US" sz="2800" b="1" dirty="0" err="1"/>
              <a:t>gỗ</a:t>
            </a:r>
            <a:r>
              <a:rPr lang="en-US" sz="2800" b="1" dirty="0"/>
              <a:t>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6" y="1537446"/>
            <a:ext cx="2837330" cy="3783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312" y="1537445"/>
            <a:ext cx="2909328" cy="3783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564" y="1537445"/>
            <a:ext cx="2807406" cy="3780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6761" y="5578731"/>
            <a:ext cx="167401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lim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12986" y="5614161"/>
            <a:ext cx="217394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tiền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209134" y="5578731"/>
            <a:ext cx="185569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kim</a:t>
            </a:r>
            <a:r>
              <a:rPr lang="en-US" dirty="0"/>
              <a:t> </a:t>
            </a:r>
            <a:r>
              <a:rPr lang="en-US" dirty="0" err="1"/>
              <a:t>tiền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044387" y="5317874"/>
            <a:ext cx="2218765" cy="1064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7041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13846" y="94129"/>
            <a:ext cx="8139953" cy="71269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295" y="1344706"/>
            <a:ext cx="2991410" cy="4168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259" y="1671076"/>
            <a:ext cx="3650036" cy="2833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294" y="1206591"/>
            <a:ext cx="3060883" cy="3661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1565" y="4683168"/>
            <a:ext cx="21649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40188" y="5816315"/>
            <a:ext cx="192292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bàng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35531" y="5237165"/>
            <a:ext cx="159123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quýt</a:t>
            </a:r>
            <a:endParaRPr lang="en-US" dirty="0"/>
          </a:p>
        </p:txBody>
      </p:sp>
      <p:pic>
        <p:nvPicPr>
          <p:cNvPr id="4" name="Đồng hồ đếm ngược 10 giây 00_00_06-">
            <a:hlinkClick r:id="" action="ppaction://media"/>
            <a:extLst>
              <a:ext uri="{FF2B5EF4-FFF2-40B4-BE49-F238E27FC236}">
                <a16:creationId xmlns:a16="http://schemas.microsoft.com/office/drawing/2014/main" id="{49D30BAC-9352-4829-95AF-EE95474C9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9485" t="15662" r="25120" b="9804"/>
          <a:stretch/>
        </p:blipFill>
        <p:spPr>
          <a:xfrm>
            <a:off x="-27554" y="5186924"/>
            <a:ext cx="2116062" cy="160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4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13846" y="94129"/>
            <a:ext cx="8139953" cy="7126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2: Trong các loại cây dưới đây, đâu là cây ăn quả?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95" y="1344706"/>
            <a:ext cx="2991410" cy="4168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59" y="1671076"/>
            <a:ext cx="3650036" cy="2833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5294" y="1206591"/>
            <a:ext cx="3060883" cy="36612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1565" y="4683168"/>
            <a:ext cx="21649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40188" y="5816315"/>
            <a:ext cx="192292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bàng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735531" y="5237165"/>
            <a:ext cx="159123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quýt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9233507" y="4841811"/>
            <a:ext cx="2595282" cy="11600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091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0271" y="2084294"/>
            <a:ext cx="757069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3718" y="3361546"/>
            <a:ext cx="755724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3718" y="4638798"/>
            <a:ext cx="755724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10 giây 00_00_06-">
            <a:hlinkClick r:id="" action="ppaction://media"/>
            <a:extLst>
              <a:ext uri="{FF2B5EF4-FFF2-40B4-BE49-F238E27FC236}">
                <a16:creationId xmlns:a16="http://schemas.microsoft.com/office/drawing/2014/main" id="{02F51BB4-7B8D-4656-B354-2A11F601D1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833" t="14180" r="27024" b="10265"/>
          <a:stretch/>
        </p:blipFill>
        <p:spPr>
          <a:xfrm>
            <a:off x="10099625" y="5152571"/>
            <a:ext cx="2092375" cy="17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8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443B8-EE83-4170-B3CA-86156D01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9B1287-F86E-409C-BC20-300120E09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1742" r="-943" b="8571"/>
          <a:stretch/>
        </p:blipFill>
        <p:spPr>
          <a:xfrm>
            <a:off x="0" y="130629"/>
            <a:ext cx="12308114" cy="672737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DD1451-2652-42A7-BF51-9579E01361DF}"/>
              </a:ext>
            </a:extLst>
          </p:cNvPr>
          <p:cNvSpPr txBox="1"/>
          <p:nvPr/>
        </p:nvSpPr>
        <p:spPr>
          <a:xfrm>
            <a:off x="4201887" y="2790763"/>
            <a:ext cx="62556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#9Slide05 Handsome Script" panose="00000500000000000000" pitchFamily="2" charset="0"/>
              </a:rPr>
              <a:t>Đề</a:t>
            </a:r>
            <a:r>
              <a:rPr lang="en-US" sz="5400" b="1" dirty="0">
                <a:solidFill>
                  <a:srgbClr val="002060"/>
                </a:solidFill>
                <a:latin typeface="#9Slide05 Handsome Script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5 Handsome Script" panose="00000500000000000000" pitchFamily="2" charset="0"/>
              </a:rPr>
              <a:t>tài</a:t>
            </a:r>
            <a:r>
              <a:rPr lang="en-US" sz="5400" b="1" dirty="0">
                <a:solidFill>
                  <a:srgbClr val="002060"/>
                </a:solidFill>
                <a:latin typeface="#9Slide05 Handsome Script" panose="00000500000000000000" pitchFamily="2" charset="0"/>
              </a:rPr>
              <a:t>: </a:t>
            </a:r>
          </a:p>
          <a:p>
            <a:pPr algn="ctr"/>
            <a:r>
              <a:rPr lang="en-US" sz="5400" b="1" dirty="0" err="1">
                <a:solidFill>
                  <a:srgbClr val="002060"/>
                </a:solidFill>
                <a:latin typeface="#9Slide05 Handsome Script" panose="00000500000000000000" pitchFamily="2" charset="0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#9Slide05 Handsome Script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5 Handsome Script" panose="00000500000000000000" pitchFamily="2" charset="0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#9Slide05 Handsome Script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5 Handsome Script" panose="00000500000000000000" pitchFamily="2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#9Slide05 Handsome Script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5 Handsome Script" panose="00000500000000000000" pitchFamily="2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#9Slide05 Handsome Script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5 Handsome Script" panose="00000500000000000000" pitchFamily="2" charset="0"/>
              </a:rPr>
              <a:t>loại</a:t>
            </a:r>
            <a:r>
              <a:rPr lang="en-US" sz="5400" b="1" dirty="0">
                <a:solidFill>
                  <a:srgbClr val="002060"/>
                </a:solidFill>
                <a:latin typeface="#9Slide05 Handsome Script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#9Slide05 Handsome Script" panose="00000500000000000000" pitchFamily="2" charset="0"/>
              </a:rPr>
              <a:t>cây</a:t>
            </a:r>
            <a:endParaRPr lang="en-US" sz="5400" b="1" dirty="0">
              <a:solidFill>
                <a:srgbClr val="002060"/>
              </a:solidFill>
              <a:latin typeface="#9Slide05 Handsome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967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2909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3: Trong các loại cây dưới đây, những cây nào thuộc nhóm cây cảnh?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0271" y="2084294"/>
            <a:ext cx="757069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3718" y="3361546"/>
            <a:ext cx="755724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718" y="4638798"/>
            <a:ext cx="755724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8390965" y="3361546"/>
            <a:ext cx="2017058" cy="63201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6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42768" y="2"/>
            <a:ext cx="6320398" cy="91663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079" t="301" r="712" b="19015"/>
          <a:stretch/>
        </p:blipFill>
        <p:spPr>
          <a:xfrm>
            <a:off x="291276" y="458320"/>
            <a:ext cx="4642065" cy="27566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029" y="1454948"/>
            <a:ext cx="6009877" cy="5109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77" y="3684493"/>
            <a:ext cx="4642065" cy="29986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</p:pic>
      <p:sp>
        <p:nvSpPr>
          <p:cNvPr id="11" name="TextBox 10"/>
          <p:cNvSpPr txBox="1"/>
          <p:nvPr/>
        </p:nvSpPr>
        <p:spPr>
          <a:xfrm>
            <a:off x="1586753" y="3214967"/>
            <a:ext cx="19498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A: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bẻ</a:t>
            </a:r>
            <a:r>
              <a:rPr lang="en-US" dirty="0"/>
              <a:t> </a:t>
            </a:r>
            <a:r>
              <a:rPr lang="en-US" dirty="0" err="1"/>
              <a:t>cành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0158" y="6340946"/>
            <a:ext cx="250429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B:Dẫm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thảm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87553" y="6194644"/>
            <a:ext cx="22591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C: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960659" y="6194644"/>
            <a:ext cx="403412" cy="369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3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03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474" y="1041009"/>
            <a:ext cx="120935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XIN CHÀO VÀ </a:t>
            </a:r>
          </a:p>
          <a:p>
            <a:pPr algn="ctr"/>
            <a:r>
              <a:rPr lang="en-US" sz="9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17901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xà</a:t>
            </a:r>
            <a:r>
              <a:rPr lang="en-US" sz="3200" dirty="0"/>
              <a:t> </a:t>
            </a:r>
            <a:r>
              <a:rPr lang="en-US" sz="3200" dirty="0" err="1"/>
              <a:t>cừ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190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118" b="-685"/>
          <a:stretch/>
        </p:blipFill>
        <p:spPr>
          <a:xfrm>
            <a:off x="0" y="-1"/>
            <a:ext cx="12191999" cy="6088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5703837"/>
            <a:ext cx="12192000" cy="10772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  </a:t>
            </a:r>
            <a:r>
              <a:rPr lang="en-US" sz="3200" dirty="0" err="1"/>
              <a:t>Rễ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hấp</a:t>
            </a:r>
            <a:r>
              <a:rPr lang="en-US" sz="3200" dirty="0"/>
              <a:t> </a:t>
            </a:r>
            <a:r>
              <a:rPr lang="en-US" sz="3200" dirty="0" err="1"/>
              <a:t>thụ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dinh</a:t>
            </a:r>
            <a:r>
              <a:rPr lang="en-US" sz="3200" dirty="0"/>
              <a:t> </a:t>
            </a:r>
            <a:r>
              <a:rPr lang="en-US" sz="3200" dirty="0" err="1"/>
              <a:t>dưỡng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lòng</a:t>
            </a:r>
            <a:r>
              <a:rPr lang="en-US" sz="3200" dirty="0"/>
              <a:t> </a:t>
            </a:r>
            <a:r>
              <a:rPr lang="en-US" sz="3200" dirty="0" err="1"/>
              <a:t>đất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dinh</a:t>
            </a:r>
            <a:r>
              <a:rPr lang="en-US" sz="3200" dirty="0"/>
              <a:t> </a:t>
            </a:r>
            <a:r>
              <a:rPr lang="en-US" sz="3200" dirty="0" err="1"/>
              <a:t>dưỡng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27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Tán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to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mát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874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" r="50927" b="909"/>
          <a:stretch/>
        </p:blipFill>
        <p:spPr>
          <a:xfrm>
            <a:off x="330572" y="876299"/>
            <a:ext cx="3838015" cy="5166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975" y="349624"/>
            <a:ext cx="3266909" cy="2370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975" y="3459605"/>
            <a:ext cx="3266909" cy="3037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272" y="1116105"/>
            <a:ext cx="3291563" cy="4356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0617" y="6235524"/>
            <a:ext cx="2877923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xà</a:t>
            </a:r>
            <a:r>
              <a:rPr lang="en-US" sz="2800" dirty="0"/>
              <a:t> </a:t>
            </a:r>
            <a:r>
              <a:rPr lang="en-US" sz="2800" dirty="0" err="1"/>
              <a:t>cừ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765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xà</a:t>
            </a:r>
            <a:r>
              <a:rPr lang="en-US" sz="3200" dirty="0"/>
              <a:t> </a:t>
            </a:r>
            <a:r>
              <a:rPr lang="en-US" sz="3200" dirty="0" err="1"/>
              <a:t>cừ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gỗ</a:t>
            </a:r>
            <a:r>
              <a:rPr lang="en-US" sz="3200" dirty="0"/>
              <a:t>,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mát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837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86" y="842234"/>
            <a:ext cx="4262719" cy="2949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11470" y="787437"/>
            <a:ext cx="4362453" cy="3004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785" y="4230424"/>
            <a:ext cx="4262719" cy="2627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470" y="4230424"/>
            <a:ext cx="4442012" cy="26275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7837" y="3422739"/>
            <a:ext cx="115644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bàng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375272" y="3391961"/>
            <a:ext cx="115644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lim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749920" y="6457890"/>
            <a:ext cx="115644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đa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167965" y="6447745"/>
            <a:ext cx="157106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phượng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64772" y="84449"/>
            <a:ext cx="4504769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gỗ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8329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634</Words>
  <Application>Microsoft Office PowerPoint</Application>
  <PresentationFormat>Widescreen</PresentationFormat>
  <Paragraphs>87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#9Slide03 AmpleSoft</vt:lpstr>
      <vt:lpstr>#9Slide03 AmpleSoft Bold</vt:lpstr>
      <vt:lpstr>#9Slide05 Handsome Script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2: Trong các loại cây dưới đây, đâu là cây ăn quả?</vt:lpstr>
      <vt:lpstr>PowerPoint Presentation</vt:lpstr>
      <vt:lpstr>Câu 3: Trong các loại cây dưới đây, những cây nào thuộc nhóm cây cảnh?</vt:lpstr>
      <vt:lpstr>PowerPoint Presentation</vt:lpstr>
      <vt:lpstr>Câu hỏi 4: Hành vi nào sau đây là hành vi đúng: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p</cp:lastModifiedBy>
  <cp:revision>43</cp:revision>
  <dcterms:created xsi:type="dcterms:W3CDTF">2022-01-03T13:13:28Z</dcterms:created>
  <dcterms:modified xsi:type="dcterms:W3CDTF">2022-01-11T09:44:14Z</dcterms:modified>
</cp:coreProperties>
</file>