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65" r:id="rId5"/>
    <p:sldId id="261" r:id="rId6"/>
    <p:sldId id="266" r:id="rId7"/>
    <p:sldId id="268" r:id="rId8"/>
    <p:sldId id="269" r:id="rId9"/>
    <p:sldId id="262" r:id="rId10"/>
    <p:sldId id="267" r:id="rId11"/>
    <p:sldId id="263" r:id="rId12"/>
    <p:sldId id="264" r:id="rId13"/>
    <p:sldId id="270" r:id="rId14"/>
    <p:sldId id="271" r:id="rId15"/>
    <p:sldId id="303" r:id="rId16"/>
    <p:sldId id="304" r:id="rId17"/>
    <p:sldId id="3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46DC-F32B-4A71-A251-42B61D837B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3497D4-5429-4289-8755-F37838D5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6D69AD-A782-4593-9BE7-EC14E7513988}"/>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5" name="Footer Placeholder 4">
            <a:extLst>
              <a:ext uri="{FF2B5EF4-FFF2-40B4-BE49-F238E27FC236}">
                <a16:creationId xmlns:a16="http://schemas.microsoft.com/office/drawing/2014/main" id="{8531418F-BA04-408E-9DD0-3CCDB33F3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D8972-9650-4000-B719-3DEAA29005B9}"/>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378299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D0F5-5542-46EA-9E58-D0C8233C90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E7EF51-C4DB-4FD3-8458-E1AFA8BFD0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ABB1C-5D8F-4164-A6BB-52706C85E0C5}"/>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5" name="Footer Placeholder 4">
            <a:extLst>
              <a:ext uri="{FF2B5EF4-FFF2-40B4-BE49-F238E27FC236}">
                <a16:creationId xmlns:a16="http://schemas.microsoft.com/office/drawing/2014/main" id="{A574087D-E797-488A-A8CE-8CC960388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D5AA3-BA80-4A1F-9BB2-6D93D60AE22D}"/>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103392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61A62-CB17-4DBA-906E-A480724D26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65C84D-ABF4-4661-9F19-3B85D89CA1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1C14-7066-48EA-BFC5-D902DAF6186F}"/>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5" name="Footer Placeholder 4">
            <a:extLst>
              <a:ext uri="{FF2B5EF4-FFF2-40B4-BE49-F238E27FC236}">
                <a16:creationId xmlns:a16="http://schemas.microsoft.com/office/drawing/2014/main" id="{FC7E90CA-D45C-4965-AC78-AD41C8607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D8254-D4A4-478D-9125-0D062D3AE5A6}"/>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1114414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021705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589710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828288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1213141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746822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95497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061051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73608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013D-802D-4493-B81F-4FFED2CB1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A2C96-FCFB-4B15-A62B-916C5264F3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A7CEC-4C9E-46E1-A5F5-4920BA00D499}"/>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5" name="Footer Placeholder 4">
            <a:extLst>
              <a:ext uri="{FF2B5EF4-FFF2-40B4-BE49-F238E27FC236}">
                <a16:creationId xmlns:a16="http://schemas.microsoft.com/office/drawing/2014/main" id="{A70B6B63-AF16-47F1-9D25-FB1C3FFA2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7D4BC-8869-4EA8-8795-9E838F12D862}"/>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3433171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399212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929660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108199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4264899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990605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896185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1404165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50348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1778084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79672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1A11-0AED-423F-9740-DA7754F23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A2598C-231F-4D76-B9E9-7427747E3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A41D2-859A-4104-9160-7E7CCB8E10F0}"/>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5" name="Footer Placeholder 4">
            <a:extLst>
              <a:ext uri="{FF2B5EF4-FFF2-40B4-BE49-F238E27FC236}">
                <a16:creationId xmlns:a16="http://schemas.microsoft.com/office/drawing/2014/main" id="{43CA2180-861C-4BF3-A90D-F10B5060D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6F4F8-D054-428D-9316-46A8A4134B4A}"/>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155298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93040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1057202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67BF38-B954-4F73-A851-EC63C541FBD2}"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955070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67BF38-B954-4F73-A851-EC63C541FBD2}" type="datetimeFigureOut">
              <a:rPr lang="en-US" smtClean="0"/>
              <a:t>11/19/2022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201231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67BF38-B954-4F73-A851-EC63C541FBD2}" type="datetimeFigureOut">
              <a:rPr lang="en-US" smtClean="0"/>
              <a:t>11/19/2022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806699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11/19/2022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81400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885001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2327031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4092684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7BF38-B954-4F73-A851-EC63C541FBD2}"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extLst>
      <p:ext uri="{BB962C8B-B14F-4D97-AF65-F5344CB8AC3E}">
        <p14:creationId xmlns:p14="http://schemas.microsoft.com/office/powerpoint/2010/main" val="386229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F011-34D3-415B-9B45-C82769911F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07926D-ECA1-4694-83DC-91FCC7946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813807-DCC5-4D29-BC49-8004D08FB2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EFD7FB-9EF4-46E9-A44A-C759BA75EDC4}"/>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6" name="Footer Placeholder 5">
            <a:extLst>
              <a:ext uri="{FF2B5EF4-FFF2-40B4-BE49-F238E27FC236}">
                <a16:creationId xmlns:a16="http://schemas.microsoft.com/office/drawing/2014/main" id="{D30CFFE2-B169-4392-8DF2-E8976A38D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3B4E2-2DDA-412D-B28B-9E59FFC848F6}"/>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21820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A3CD-1D27-4E87-86B3-D66C8A2CC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75E184-D750-42DF-966E-A76E7B6E6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BD1EE9-6B12-47A8-9693-C4A05F251B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95EBE8-02C0-4BA9-AF85-2716704556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60C8FA-5F4C-4171-B1EE-B7E41AD34E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32B087-BD9A-4C42-AABE-86D437BAA05C}"/>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8" name="Footer Placeholder 7">
            <a:extLst>
              <a:ext uri="{FF2B5EF4-FFF2-40B4-BE49-F238E27FC236}">
                <a16:creationId xmlns:a16="http://schemas.microsoft.com/office/drawing/2014/main" id="{04809524-3985-4CCD-86B1-0E16B3A32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51EFAF-C75C-4AAA-B20F-5FF650CAA0F3}"/>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781897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AA86-06CC-4EEA-900B-FE246E428A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30474-3B89-4D2B-9226-FCF15A7BB7AE}"/>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4" name="Footer Placeholder 3">
            <a:extLst>
              <a:ext uri="{FF2B5EF4-FFF2-40B4-BE49-F238E27FC236}">
                <a16:creationId xmlns:a16="http://schemas.microsoft.com/office/drawing/2014/main" id="{1B20757B-15AF-4FC0-8AA5-1C44F53BBB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30ABE1-5889-4632-869A-352CB01E5878}"/>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71216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A162F5-480E-493B-A4D9-10CB11ED626F}"/>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3" name="Footer Placeholder 2">
            <a:extLst>
              <a:ext uri="{FF2B5EF4-FFF2-40B4-BE49-F238E27FC236}">
                <a16:creationId xmlns:a16="http://schemas.microsoft.com/office/drawing/2014/main" id="{FDFEF584-9093-42BF-BFFF-A13CEC92E9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0BC6BD-D752-4BA6-8AB9-41D8F3F93229}"/>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3146558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D211-4EC5-45D2-9B08-4982257D33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36327C-5EBC-49E8-ADE3-00783305B9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FE7AF1-6B7D-4AA8-B588-9A3AC8B472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E7EFC7-B3F2-4E92-9033-03396C1FBDE3}"/>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6" name="Footer Placeholder 5">
            <a:extLst>
              <a:ext uri="{FF2B5EF4-FFF2-40B4-BE49-F238E27FC236}">
                <a16:creationId xmlns:a16="http://schemas.microsoft.com/office/drawing/2014/main" id="{B6AE0A06-F7D3-4609-9218-701605292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4EA1D-119D-4092-8114-981149D0AFD6}"/>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346034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FA4C-D57B-467D-B588-6218C6975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B27891-BF80-490C-8602-A325045A3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7EA5F4-8FCD-45C8-AC73-9AF4F1F91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D24879-5354-4B92-B425-238EB1F4A4BE}"/>
              </a:ext>
            </a:extLst>
          </p:cNvPr>
          <p:cNvSpPr>
            <a:spLocks noGrp="1"/>
          </p:cNvSpPr>
          <p:nvPr>
            <p:ph type="dt" sz="half" idx="10"/>
          </p:nvPr>
        </p:nvSpPr>
        <p:spPr/>
        <p:txBody>
          <a:bodyPr/>
          <a:lstStyle/>
          <a:p>
            <a:fld id="{DC153E6A-0056-4FB6-B626-088516D440B8}" type="datetimeFigureOut">
              <a:rPr lang="en-US" smtClean="0"/>
              <a:t>11/19/2022</a:t>
            </a:fld>
            <a:endParaRPr lang="en-US"/>
          </a:p>
        </p:txBody>
      </p:sp>
      <p:sp>
        <p:nvSpPr>
          <p:cNvPr id="6" name="Footer Placeholder 5">
            <a:extLst>
              <a:ext uri="{FF2B5EF4-FFF2-40B4-BE49-F238E27FC236}">
                <a16:creationId xmlns:a16="http://schemas.microsoft.com/office/drawing/2014/main" id="{B71B70D8-B989-4A62-B668-230775DE0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7DB40-5FE0-4EA4-82EA-26DEA5C55759}"/>
              </a:ext>
            </a:extLst>
          </p:cNvPr>
          <p:cNvSpPr>
            <a:spLocks noGrp="1"/>
          </p:cNvSpPr>
          <p:nvPr>
            <p:ph type="sldNum" sz="quarter" idx="12"/>
          </p:nvPr>
        </p:nvSpPr>
        <p:spPr/>
        <p:txBody>
          <a:bodyPr/>
          <a:lstStyle/>
          <a:p>
            <a:fld id="{5C3978AA-C3F9-447E-8769-F0871EC4BCE3}" type="slidenum">
              <a:rPr lang="en-US" smtClean="0"/>
              <a:t>‹#›</a:t>
            </a:fld>
            <a:endParaRPr lang="en-US"/>
          </a:p>
        </p:txBody>
      </p:sp>
    </p:spTree>
    <p:extLst>
      <p:ext uri="{BB962C8B-B14F-4D97-AF65-F5344CB8AC3E}">
        <p14:creationId xmlns:p14="http://schemas.microsoft.com/office/powerpoint/2010/main" val="57751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50014E-88E1-47D5-A84A-41C1254A8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BFBDC5-37AA-43A8-ADBA-D664F19199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A4EFC-83FB-4077-A10F-EF721BB44E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53E6A-0056-4FB6-B626-088516D440B8}" type="datetimeFigureOut">
              <a:rPr lang="en-US" smtClean="0"/>
              <a:t>11/19/2022</a:t>
            </a:fld>
            <a:endParaRPr lang="en-US"/>
          </a:p>
        </p:txBody>
      </p:sp>
      <p:sp>
        <p:nvSpPr>
          <p:cNvPr id="5" name="Footer Placeholder 4">
            <a:extLst>
              <a:ext uri="{FF2B5EF4-FFF2-40B4-BE49-F238E27FC236}">
                <a16:creationId xmlns:a16="http://schemas.microsoft.com/office/drawing/2014/main" id="{ACB087F7-4D91-4C0D-B01F-1CEBCD52A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BF94BE-0120-4C50-A5F3-E04F91A887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978AA-C3F9-447E-8769-F0871EC4BCE3}" type="slidenum">
              <a:rPr lang="en-US" smtClean="0"/>
              <a:t>‹#›</a:t>
            </a:fld>
            <a:endParaRPr lang="en-US"/>
          </a:p>
        </p:txBody>
      </p:sp>
    </p:spTree>
    <p:extLst>
      <p:ext uri="{BB962C8B-B14F-4D97-AF65-F5344CB8AC3E}">
        <p14:creationId xmlns:p14="http://schemas.microsoft.com/office/powerpoint/2010/main" val="26446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11/19/2022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extLst>
      <p:ext uri="{BB962C8B-B14F-4D97-AF65-F5344CB8AC3E}">
        <p14:creationId xmlns:p14="http://schemas.microsoft.com/office/powerpoint/2010/main" val="619642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gif"/><Relationship Id="rId3" Type="http://schemas.openxmlformats.org/officeDocument/2006/relationships/image" Target="../media/image18.wmf"/><Relationship Id="rId7" Type="http://schemas.openxmlformats.org/officeDocument/2006/relationships/image" Target="../media/image22.wmf"/><Relationship Id="rId12"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wmf"/><Relationship Id="rId11" Type="http://schemas.openxmlformats.org/officeDocument/2006/relationships/image" Target="../media/image26.gif"/><Relationship Id="rId5" Type="http://schemas.openxmlformats.org/officeDocument/2006/relationships/image" Target="../media/image20.wmf"/><Relationship Id="rId10" Type="http://schemas.openxmlformats.org/officeDocument/2006/relationships/image" Target="../media/image25.png"/><Relationship Id="rId4" Type="http://schemas.openxmlformats.org/officeDocument/2006/relationships/image" Target="../media/image19.wmf"/><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1B4D-8F0F-417D-A5CA-F720DFDE4F86}"/>
              </a:ext>
            </a:extLst>
          </p:cNvPr>
          <p:cNvSpPr>
            <a:spLocks noGrp="1"/>
          </p:cNvSpPr>
          <p:nvPr>
            <p:ph type="title"/>
          </p:nvPr>
        </p:nvSpPr>
        <p:spPr/>
        <p:txBody>
          <a:bodyPr/>
          <a:lstStyle/>
          <a:p>
            <a:endParaRPr lang="en-US"/>
          </a:p>
        </p:txBody>
      </p:sp>
      <p:pic>
        <p:nvPicPr>
          <p:cNvPr id="5" name="Content Placeholder 4" descr="A picture containing background pattern&#10;&#10;Description automatically generated">
            <a:extLst>
              <a:ext uri="{FF2B5EF4-FFF2-40B4-BE49-F238E27FC236}">
                <a16:creationId xmlns:a16="http://schemas.microsoft.com/office/drawing/2014/main" id="{886EBE14-7F4A-4A7F-AADF-380A807EC09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35" b="931"/>
          <a:stretch/>
        </p:blipFill>
        <p:spPr>
          <a:xfrm>
            <a:off x="-1" y="-1"/>
            <a:ext cx="12192001" cy="7885044"/>
          </a:xfrm>
        </p:spPr>
      </p:pic>
      <p:sp>
        <p:nvSpPr>
          <p:cNvPr id="6" name="TextBox 5">
            <a:extLst>
              <a:ext uri="{FF2B5EF4-FFF2-40B4-BE49-F238E27FC236}">
                <a16:creationId xmlns:a16="http://schemas.microsoft.com/office/drawing/2014/main" id="{2F6C30A3-BB1D-4829-9967-5CA927612035}"/>
              </a:ext>
            </a:extLst>
          </p:cNvPr>
          <p:cNvSpPr txBox="1"/>
          <p:nvPr/>
        </p:nvSpPr>
        <p:spPr>
          <a:xfrm>
            <a:off x="4064000" y="898936"/>
            <a:ext cx="4659086" cy="923330"/>
          </a:xfrm>
          <a:prstGeom prst="rect">
            <a:avLst/>
          </a:prstGeom>
          <a:noFill/>
        </p:spPr>
        <p:txBody>
          <a:bodyPr wrap="square" rtlCol="0">
            <a:spAutoFit/>
          </a:bodyPr>
          <a:lstStyle/>
          <a:p>
            <a:pPr algn="ctr" eaLnBrk="1" fontAlgn="auto" hangingPunct="1">
              <a:spcBef>
                <a:spcPts val="0"/>
              </a:spcBef>
              <a:spcAft>
                <a:spcPts val="0"/>
              </a:spcAft>
              <a:defRPr/>
            </a:pPr>
            <a:r>
              <a:rPr lang="en-US" sz="1800" b="1" i="0" kern="0" dirty="0">
                <a:solidFill>
                  <a:srgbClr val="002060"/>
                </a:solidFill>
                <a:latin typeface="Times New Roman" panose="02020603050405020304" pitchFamily="18" charset="0"/>
                <a:cs typeface="Times New Roman" panose="02020603050405020304" pitchFamily="18" charset="0"/>
              </a:rPr>
              <a:t>PHÒNG GD&amp;ĐT QUẬN LONG BIÊN</a:t>
            </a:r>
          </a:p>
          <a:p>
            <a:pPr algn="ctr" eaLnBrk="1" fontAlgn="auto" hangingPunct="1">
              <a:spcBef>
                <a:spcPts val="0"/>
              </a:spcBef>
              <a:spcAft>
                <a:spcPts val="0"/>
              </a:spcAft>
              <a:defRPr/>
            </a:pPr>
            <a:r>
              <a:rPr lang="en-US" sz="1800" b="1" i="0" kern="0" dirty="0">
                <a:solidFill>
                  <a:srgbClr val="002060"/>
                </a:solidFill>
                <a:latin typeface="Times New Roman" panose="02020603050405020304" pitchFamily="18" charset="0"/>
                <a:cs typeface="Times New Roman" panose="02020603050405020304" pitchFamily="18" charset="0"/>
              </a:rPr>
              <a:t>TRƯỜNG MẦM NON GIANG BIÊN</a:t>
            </a:r>
          </a:p>
          <a:p>
            <a:endParaRPr lang="en-US" dirty="0"/>
          </a:p>
        </p:txBody>
      </p:sp>
      <p:sp>
        <p:nvSpPr>
          <p:cNvPr id="8" name="TextBox 7">
            <a:extLst>
              <a:ext uri="{FF2B5EF4-FFF2-40B4-BE49-F238E27FC236}">
                <a16:creationId xmlns:a16="http://schemas.microsoft.com/office/drawing/2014/main" id="{71878515-861A-4DB4-A8FC-D76B1D28C293}"/>
              </a:ext>
            </a:extLst>
          </p:cNvPr>
          <p:cNvSpPr txBox="1"/>
          <p:nvPr/>
        </p:nvSpPr>
        <p:spPr>
          <a:xfrm>
            <a:off x="3548743" y="1664268"/>
            <a:ext cx="6197600" cy="523220"/>
          </a:xfrm>
          <a:prstGeom prst="rect">
            <a:avLst/>
          </a:prstGeom>
          <a:noFill/>
        </p:spPr>
        <p:txBody>
          <a:bodyPr wrap="square">
            <a:spAutoFit/>
          </a:bodyPr>
          <a:lstStyle/>
          <a:p>
            <a:pPr algn="ctr">
              <a:spcBef>
                <a:spcPct val="0"/>
              </a:spcBef>
              <a:buFontTx/>
              <a:buNone/>
            </a:pPr>
            <a:r>
              <a:rPr lang="en-US" altLang="en-US" sz="2800" b="1" dirty="0" err="1">
                <a:solidFill>
                  <a:srgbClr val="0000FF"/>
                </a:solidFill>
                <a:latin typeface="Times New Roman" panose="02020603050405020304" pitchFamily="18" charset="0"/>
              </a:rPr>
              <a:t>Lĩnh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vực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phát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triển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nhận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thức</a:t>
            </a:r>
            <a:endParaRPr lang="en-US" altLang="en-US" sz="2800" b="1" dirty="0">
              <a:solidFill>
                <a:srgbClr val="0000FF"/>
              </a:solidFill>
              <a:latin typeface="Times New Roman" panose="02020603050405020304" pitchFamily="18" charset="0"/>
            </a:endParaRPr>
          </a:p>
        </p:txBody>
      </p:sp>
      <p:sp>
        <p:nvSpPr>
          <p:cNvPr id="10" name="TextBox 9">
            <a:extLst>
              <a:ext uri="{FF2B5EF4-FFF2-40B4-BE49-F238E27FC236}">
                <a16:creationId xmlns:a16="http://schemas.microsoft.com/office/drawing/2014/main" id="{6C1D5BC6-4B9F-49EE-8660-0DFE01DCB9D7}"/>
              </a:ext>
            </a:extLst>
          </p:cNvPr>
          <p:cNvSpPr txBox="1"/>
          <p:nvPr/>
        </p:nvSpPr>
        <p:spPr>
          <a:xfrm>
            <a:off x="2445656" y="2178837"/>
            <a:ext cx="7830457" cy="1384995"/>
          </a:xfrm>
          <a:prstGeom prst="rect">
            <a:avLst/>
          </a:prstGeom>
          <a:noFill/>
        </p:spPr>
        <p:txBody>
          <a:bodyPr wrap="square">
            <a:spAutoFit/>
          </a:bodyPr>
          <a:lstStyle/>
          <a:p>
            <a:pPr algn="ctr">
              <a:defRPr/>
            </a:pP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Đề</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a:t>
            </a: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tài</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a:t>
            </a: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Tìm</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a:t>
            </a: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hiểu</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a:t>
            </a: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về</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a:t>
            </a:r>
          </a:p>
          <a:p>
            <a:pPr algn="ctr">
              <a:defRPr/>
            </a:pP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ngày</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a:t>
            </a: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Nhà</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a:t>
            </a: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giáo</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a:t>
            </a:r>
            <a:r>
              <a:rPr lang="en-US" altLang="en-US" sz="4200" b="1" dirty="0" err="1">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Việt</a:t>
            </a:r>
            <a:r>
              <a:rPr lang="en-US" altLang="en-US" sz="4200" b="1" dirty="0">
                <a:solidFill>
                  <a:srgbClr val="FF0000"/>
                </a:solidFill>
                <a:effectLst>
                  <a:outerShdw blurRad="60007" dist="200025" dir="15000000" sy="30000" kx="-1800000" algn="bl" rotWithShape="0">
                    <a:prstClr val="black">
                      <a:alpha val="32000"/>
                    </a:prstClr>
                  </a:outerShdw>
                </a:effectLst>
                <a:latin typeface="#9Slide05 Kathya" panose="02000000000000000000" pitchFamily="2" charset="0"/>
              </a:rPr>
              <a:t> Nam 20/11</a:t>
            </a:r>
          </a:p>
        </p:txBody>
      </p:sp>
      <p:sp>
        <p:nvSpPr>
          <p:cNvPr id="12" name="TextBox 11">
            <a:extLst>
              <a:ext uri="{FF2B5EF4-FFF2-40B4-BE49-F238E27FC236}">
                <a16:creationId xmlns:a16="http://schemas.microsoft.com/office/drawing/2014/main" id="{E2A481B2-81AC-420A-91D4-A4AF790EF4E0}"/>
              </a:ext>
            </a:extLst>
          </p:cNvPr>
          <p:cNvSpPr txBox="1"/>
          <p:nvPr/>
        </p:nvSpPr>
        <p:spPr>
          <a:xfrm>
            <a:off x="3294742" y="4150827"/>
            <a:ext cx="6197600" cy="861774"/>
          </a:xfrm>
          <a:prstGeom prst="rect">
            <a:avLst/>
          </a:prstGeom>
          <a:noFill/>
        </p:spPr>
        <p:txBody>
          <a:bodyPr wrap="square">
            <a:spAutoFit/>
          </a:bodyPr>
          <a:lstStyle/>
          <a:p>
            <a:pPr algn="ctr">
              <a:spcBef>
                <a:spcPct val="0"/>
              </a:spcBef>
              <a:buFontTx/>
              <a:buNone/>
            </a:pPr>
            <a:r>
              <a:rPr lang="en-US" altLang="en-US" sz="2500" b="1" i="0" dirty="0" err="1">
                <a:solidFill>
                  <a:srgbClr val="002060"/>
                </a:solidFill>
                <a:latin typeface="Times New Roman" panose="02020603050405020304" pitchFamily="18" charset="0"/>
                <a:cs typeface="Times New Roman" panose="02020603050405020304" pitchFamily="18" charset="0"/>
              </a:rPr>
              <a:t>Giáo</a:t>
            </a:r>
            <a:r>
              <a:rPr lang="en-US" altLang="en-US" sz="2500" b="1" i="0" dirty="0">
                <a:solidFill>
                  <a:srgbClr val="002060"/>
                </a:solidFill>
                <a:latin typeface="Times New Roman" panose="02020603050405020304" pitchFamily="18" charset="0"/>
                <a:cs typeface="Times New Roman" panose="02020603050405020304" pitchFamily="18" charset="0"/>
              </a:rPr>
              <a:t> </a:t>
            </a:r>
            <a:r>
              <a:rPr lang="en-US" altLang="en-US" sz="2500" b="1" i="0" dirty="0" err="1">
                <a:solidFill>
                  <a:srgbClr val="002060"/>
                </a:solidFill>
                <a:latin typeface="Times New Roman" panose="02020603050405020304" pitchFamily="18" charset="0"/>
                <a:cs typeface="Times New Roman" panose="02020603050405020304" pitchFamily="18" charset="0"/>
              </a:rPr>
              <a:t>viên</a:t>
            </a:r>
            <a:r>
              <a:rPr lang="en-US" altLang="en-US" sz="2500" b="1" i="0" dirty="0">
                <a:solidFill>
                  <a:srgbClr val="002060"/>
                </a:solidFill>
                <a:latin typeface="Times New Roman" panose="02020603050405020304" pitchFamily="18" charset="0"/>
                <a:cs typeface="Times New Roman" panose="02020603050405020304" pitchFamily="18" charset="0"/>
              </a:rPr>
              <a:t>: </a:t>
            </a:r>
            <a:r>
              <a:rPr lang="en-US" altLang="en-US" sz="2500" b="1" i="0" dirty="0" err="1">
                <a:solidFill>
                  <a:srgbClr val="002060"/>
                </a:solidFill>
                <a:latin typeface="Times New Roman" panose="02020603050405020304" pitchFamily="18" charset="0"/>
                <a:cs typeface="Times New Roman" panose="02020603050405020304" pitchFamily="18" charset="0"/>
              </a:rPr>
              <a:t>Nguyễn</a:t>
            </a:r>
            <a:r>
              <a:rPr lang="en-US" altLang="en-US" sz="2500" b="1" i="0" dirty="0">
                <a:solidFill>
                  <a:srgbClr val="002060"/>
                </a:solidFill>
                <a:latin typeface="Times New Roman" panose="02020603050405020304" pitchFamily="18" charset="0"/>
                <a:cs typeface="Times New Roman" panose="02020603050405020304" pitchFamily="18" charset="0"/>
              </a:rPr>
              <a:t> </a:t>
            </a:r>
            <a:r>
              <a:rPr lang="en-US" altLang="en-US" sz="2500" b="1" i="0" dirty="0" err="1">
                <a:solidFill>
                  <a:srgbClr val="002060"/>
                </a:solidFill>
                <a:latin typeface="Times New Roman" panose="02020603050405020304" pitchFamily="18" charset="0"/>
                <a:cs typeface="Times New Roman" panose="02020603050405020304" pitchFamily="18" charset="0"/>
              </a:rPr>
              <a:t>Thị</a:t>
            </a:r>
            <a:r>
              <a:rPr lang="en-US" altLang="en-US" sz="2500" b="1" i="0" dirty="0">
                <a:solidFill>
                  <a:srgbClr val="002060"/>
                </a:solidFill>
                <a:latin typeface="Times New Roman" panose="02020603050405020304" pitchFamily="18" charset="0"/>
                <a:cs typeface="Times New Roman" panose="02020603050405020304" pitchFamily="18" charset="0"/>
              </a:rPr>
              <a:t> </a:t>
            </a:r>
            <a:r>
              <a:rPr lang="en-US" altLang="en-US" sz="2500" b="1" i="0" dirty="0" err="1">
                <a:solidFill>
                  <a:srgbClr val="002060"/>
                </a:solidFill>
                <a:latin typeface="Times New Roman" panose="02020603050405020304" pitchFamily="18" charset="0"/>
                <a:cs typeface="Times New Roman" panose="02020603050405020304" pitchFamily="18" charset="0"/>
              </a:rPr>
              <a:t>Thường</a:t>
            </a:r>
            <a:endParaRPr lang="en-US" altLang="en-US" sz="2500" b="1" i="0"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2500" b="1" dirty="0">
                <a:solidFill>
                  <a:srgbClr val="002060"/>
                </a:solidFill>
                <a:latin typeface="Times New Roman" panose="02020603050405020304" pitchFamily="18" charset="0"/>
                <a:cs typeface="Times New Roman" panose="02020603050405020304" pitchFamily="18" charset="0"/>
              </a:rPr>
              <a:t>                  </a:t>
            </a:r>
            <a:r>
              <a:rPr lang="en-US" altLang="en-US" sz="2500" b="1" i="0" dirty="0" err="1">
                <a:solidFill>
                  <a:srgbClr val="002060"/>
                </a:solidFill>
                <a:latin typeface="Times New Roman" panose="02020603050405020304" pitchFamily="18" charset="0"/>
                <a:cs typeface="Times New Roman" panose="02020603050405020304" pitchFamily="18" charset="0"/>
              </a:rPr>
              <a:t>Trần</a:t>
            </a:r>
            <a:r>
              <a:rPr lang="en-US" altLang="en-US" sz="2500" b="1" i="0" dirty="0">
                <a:solidFill>
                  <a:srgbClr val="002060"/>
                </a:solidFill>
                <a:latin typeface="Times New Roman" panose="02020603050405020304" pitchFamily="18" charset="0"/>
                <a:cs typeface="Times New Roman" panose="02020603050405020304" pitchFamily="18" charset="0"/>
              </a:rPr>
              <a:t> </a:t>
            </a:r>
            <a:r>
              <a:rPr lang="en-US" altLang="en-US" sz="2500" b="1" i="0" dirty="0" err="1">
                <a:solidFill>
                  <a:srgbClr val="002060"/>
                </a:solidFill>
                <a:latin typeface="Times New Roman" panose="02020603050405020304" pitchFamily="18" charset="0"/>
                <a:cs typeface="Times New Roman" panose="02020603050405020304" pitchFamily="18" charset="0"/>
              </a:rPr>
              <a:t>Thị</a:t>
            </a:r>
            <a:r>
              <a:rPr lang="en-US" altLang="en-US" sz="2500" b="1" i="0" dirty="0">
                <a:solidFill>
                  <a:srgbClr val="002060"/>
                </a:solidFill>
                <a:latin typeface="Times New Roman" panose="02020603050405020304" pitchFamily="18" charset="0"/>
                <a:cs typeface="Times New Roman" panose="02020603050405020304" pitchFamily="18" charset="0"/>
              </a:rPr>
              <a:t> </a:t>
            </a:r>
            <a:r>
              <a:rPr lang="en-US" altLang="en-US" sz="2500" b="1" i="0" dirty="0" err="1">
                <a:solidFill>
                  <a:srgbClr val="002060"/>
                </a:solidFill>
                <a:latin typeface="Times New Roman" panose="02020603050405020304" pitchFamily="18" charset="0"/>
                <a:cs typeface="Times New Roman" panose="02020603050405020304" pitchFamily="18" charset="0"/>
              </a:rPr>
              <a:t>Hồng</a:t>
            </a:r>
            <a:r>
              <a:rPr lang="en-US" altLang="en-US" sz="2500" b="1" i="0" dirty="0">
                <a:solidFill>
                  <a:srgbClr val="002060"/>
                </a:solidFill>
                <a:latin typeface="Times New Roman" panose="02020603050405020304" pitchFamily="18" charset="0"/>
                <a:cs typeface="Times New Roman" panose="02020603050405020304" pitchFamily="18" charset="0"/>
              </a:rPr>
              <a:t> </a:t>
            </a:r>
            <a:r>
              <a:rPr lang="en-US" altLang="en-US" sz="2500" b="1" i="0" dirty="0" err="1">
                <a:solidFill>
                  <a:srgbClr val="002060"/>
                </a:solidFill>
                <a:latin typeface="Times New Roman" panose="02020603050405020304" pitchFamily="18" charset="0"/>
                <a:cs typeface="Times New Roman" panose="02020603050405020304" pitchFamily="18" charset="0"/>
              </a:rPr>
              <a:t>Liên</a:t>
            </a:r>
            <a:endParaRPr lang="en-US" altLang="en-US" sz="2500" b="1" i="0"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EACADB4-2ECD-543E-3200-D2D4960F87B4}"/>
              </a:ext>
            </a:extLst>
          </p:cNvPr>
          <p:cNvSpPr txBox="1"/>
          <p:nvPr/>
        </p:nvSpPr>
        <p:spPr>
          <a:xfrm>
            <a:off x="4624377" y="3639025"/>
            <a:ext cx="3538331" cy="461665"/>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cs typeface="Times New Roman" panose="02020603050405020304" pitchFamily="18" charset="0"/>
              </a:rPr>
              <a:t>Đối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tượng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Trẻ</a:t>
            </a:r>
            <a:r>
              <a:rPr lang="en-US" sz="2400" b="1" dirty="0">
                <a:solidFill>
                  <a:srgbClr val="0070C0"/>
                </a:solidFill>
                <a:latin typeface="Times New Roman" panose="02020603050405020304" pitchFamily="18" charset="0"/>
                <a:cs typeface="Times New Roman" panose="02020603050405020304" pitchFamily="18" charset="0"/>
              </a:rPr>
              <a:t> 4-5 </a:t>
            </a:r>
            <a:r>
              <a:rPr lang="en-US" sz="2400" b="1" dirty="0" err="1">
                <a:solidFill>
                  <a:srgbClr val="0070C0"/>
                </a:solidFill>
                <a:latin typeface="Times New Roman" panose="02020603050405020304" pitchFamily="18" charset="0"/>
                <a:cs typeface="Times New Roman" panose="02020603050405020304" pitchFamily="18" charset="0"/>
              </a:rPr>
              <a:t>tuổi</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699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C71752-0B5E-4AAB-80DA-BA1005140E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769"/>
          <a:stretch/>
        </p:blipFill>
        <p:spPr>
          <a:xfrm>
            <a:off x="0" y="461665"/>
            <a:ext cx="12070080" cy="6396335"/>
          </a:xfrm>
        </p:spPr>
      </p:pic>
      <p:sp>
        <p:nvSpPr>
          <p:cNvPr id="2" name="TextBox 1">
            <a:extLst>
              <a:ext uri="{FF2B5EF4-FFF2-40B4-BE49-F238E27FC236}">
                <a16:creationId xmlns:a16="http://schemas.microsoft.com/office/drawing/2014/main" id="{1A1F2910-EB81-4526-9049-7F42707A6B74}"/>
              </a:ext>
            </a:extLst>
          </p:cNvPr>
          <p:cNvSpPr txBox="1"/>
          <p:nvPr/>
        </p:nvSpPr>
        <p:spPr>
          <a:xfrm>
            <a:off x="0" y="0"/>
            <a:ext cx="49377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20/11</a:t>
            </a:r>
          </a:p>
        </p:txBody>
      </p:sp>
    </p:spTree>
    <p:extLst>
      <p:ext uri="{BB962C8B-B14F-4D97-AF65-F5344CB8AC3E}">
        <p14:creationId xmlns:p14="http://schemas.microsoft.com/office/powerpoint/2010/main" val="2166500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BEC48-A1AB-41AF-9C52-7914E6D90B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915826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6D54-A7C0-4C09-8D67-17B345D4B28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9EE3FC0-07F8-48BA-9190-ADF21F46C5D0}"/>
              </a:ext>
            </a:extLst>
          </p:cNvPr>
          <p:cNvPicPr>
            <a:picLocks noGrp="1" noChangeAspect="1"/>
          </p:cNvPicPr>
          <p:nvPr>
            <p:ph idx="1"/>
          </p:nvPr>
        </p:nvPicPr>
        <p:blipFill>
          <a:blip r:embed="rId2"/>
          <a:stretch>
            <a:fillRect/>
          </a:stretch>
        </p:blipFill>
        <p:spPr>
          <a:xfrm>
            <a:off x="-1" y="-103755"/>
            <a:ext cx="12192001" cy="6959479"/>
          </a:xfrm>
          <a:prstGeom prst="rect">
            <a:avLst/>
          </a:prstGeom>
        </p:spPr>
      </p:pic>
    </p:spTree>
    <p:extLst>
      <p:ext uri="{BB962C8B-B14F-4D97-AF65-F5344CB8AC3E}">
        <p14:creationId xmlns:p14="http://schemas.microsoft.com/office/powerpoint/2010/main" val="150814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tationary, envelope, businesscard&#10;&#10;Description automatically generated">
            <a:extLst>
              <a:ext uri="{FF2B5EF4-FFF2-40B4-BE49-F238E27FC236}">
                <a16:creationId xmlns:a16="http://schemas.microsoft.com/office/drawing/2014/main" id="{D129655A-B682-4FE6-ABC7-412F9B7B0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 y="38751"/>
            <a:ext cx="12154487" cy="6489895"/>
          </a:xfrm>
          <a:prstGeom prst="rect">
            <a:avLst/>
          </a:prstGeom>
        </p:spPr>
      </p:pic>
      <p:sp>
        <p:nvSpPr>
          <p:cNvPr id="2" name="Title 1">
            <a:extLst>
              <a:ext uri="{FF2B5EF4-FFF2-40B4-BE49-F238E27FC236}">
                <a16:creationId xmlns:a16="http://schemas.microsoft.com/office/drawing/2014/main" id="{3C469A69-2305-4CEC-BB07-3BBE89CA277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EC0CE7E-A8F3-4431-A86D-591E6532F8EF}"/>
              </a:ext>
            </a:extLst>
          </p:cNvPr>
          <p:cNvPicPr>
            <a:picLocks noGrp="1" noChangeAspect="1"/>
          </p:cNvPicPr>
          <p:nvPr>
            <p:ph idx="1"/>
          </p:nvPr>
        </p:nvPicPr>
        <p:blipFill>
          <a:blip r:embed="rId3"/>
          <a:stretch>
            <a:fillRect/>
          </a:stretch>
        </p:blipFill>
        <p:spPr>
          <a:xfrm>
            <a:off x="0" y="-38752"/>
            <a:ext cx="12173243" cy="6858000"/>
          </a:xfrm>
          <a:prstGeom prst="cloud">
            <a:avLst/>
          </a:prstGeom>
        </p:spPr>
      </p:pic>
    </p:spTree>
    <p:extLst>
      <p:ext uri="{BB962C8B-B14F-4D97-AF65-F5344CB8AC3E}">
        <p14:creationId xmlns:p14="http://schemas.microsoft.com/office/powerpoint/2010/main" val="456555285"/>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48701-0852-4845-811B-45FF8B94506B}"/>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34F9CE6B-27A4-4E92-8DC5-970881E41F38}"/>
              </a:ext>
            </a:extLst>
          </p:cNvPr>
          <p:cNvPicPr>
            <a:picLocks noGrp="1" noChangeAspect="1"/>
          </p:cNvPicPr>
          <p:nvPr>
            <p:ph idx="1"/>
          </p:nvPr>
        </p:nvPicPr>
        <p:blipFill>
          <a:blip r:embed="rId2"/>
          <a:stretch>
            <a:fillRect/>
          </a:stretch>
        </p:blipFill>
        <p:spPr>
          <a:xfrm>
            <a:off x="0" y="0"/>
            <a:ext cx="12293601" cy="6858000"/>
          </a:xfrm>
          <a:prstGeom prst="rect">
            <a:avLst/>
          </a:prstGeom>
        </p:spPr>
      </p:pic>
    </p:spTree>
    <p:extLst>
      <p:ext uri="{BB962C8B-B14F-4D97-AF65-F5344CB8AC3E}">
        <p14:creationId xmlns:p14="http://schemas.microsoft.com/office/powerpoint/2010/main" val="726322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F14A7F2-8320-F234-66E2-59B89A55F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75886" cy="6858000"/>
          </a:xfrm>
          <a:prstGeom prst="rect">
            <a:avLst/>
          </a:prstGeom>
        </p:spPr>
      </p:pic>
      <p:sp>
        <p:nvSpPr>
          <p:cNvPr id="8" name="Title 1">
            <a:extLst>
              <a:ext uri="{FF2B5EF4-FFF2-40B4-BE49-F238E27FC236}">
                <a16:creationId xmlns:a16="http://schemas.microsoft.com/office/drawing/2014/main" id="{90A376EA-7805-41B3-AD8F-72CD77BE1577}"/>
              </a:ext>
            </a:extLst>
          </p:cNvPr>
          <p:cNvSpPr>
            <a:spLocks noGrp="1"/>
          </p:cNvSpPr>
          <p:nvPr>
            <p:ph type="title"/>
          </p:nvPr>
        </p:nvSpPr>
        <p:spPr>
          <a:xfrm>
            <a:off x="780143" y="1749082"/>
            <a:ext cx="10515600" cy="732861"/>
          </a:xfrm>
        </p:spPr>
        <p:txBody>
          <a:bodyPr>
            <a:normAutofit/>
          </a:bodyPr>
          <a:lstStyle/>
          <a:p>
            <a:pPr algn="ctr"/>
            <a:r>
              <a:rPr lang="en-US" sz="4400" b="1" dirty="0" err="1">
                <a:solidFill>
                  <a:schemeClr val="accent2">
                    <a:lumMod val="75000"/>
                  </a:schemeClr>
                </a:solidFill>
                <a:latin typeface="#9Slide07 SVNSalty Sans" panose="02000000000000000000" pitchFamily="2" charset="0"/>
              </a:rPr>
              <a:t>Củng</a:t>
            </a:r>
            <a:r>
              <a:rPr lang="en-US" sz="4400" b="1" dirty="0">
                <a:solidFill>
                  <a:schemeClr val="accent2">
                    <a:lumMod val="75000"/>
                  </a:schemeClr>
                </a:solidFill>
                <a:latin typeface="#9Slide07 SVNSalty Sans" panose="02000000000000000000" pitchFamily="2" charset="0"/>
              </a:rPr>
              <a:t> </a:t>
            </a:r>
            <a:r>
              <a:rPr lang="en-US" sz="4400" b="1" dirty="0" err="1">
                <a:solidFill>
                  <a:schemeClr val="accent2">
                    <a:lumMod val="75000"/>
                  </a:schemeClr>
                </a:solidFill>
                <a:latin typeface="#9Slide07 SVNSalty Sans" panose="02000000000000000000" pitchFamily="2" charset="0"/>
              </a:rPr>
              <a:t>cố</a:t>
            </a:r>
            <a:endParaRPr lang="en-US" b="1" dirty="0"/>
          </a:p>
        </p:txBody>
      </p:sp>
      <p:sp>
        <p:nvSpPr>
          <p:cNvPr id="5" name="TextBox 4">
            <a:extLst>
              <a:ext uri="{FF2B5EF4-FFF2-40B4-BE49-F238E27FC236}">
                <a16:creationId xmlns:a16="http://schemas.microsoft.com/office/drawing/2014/main" id="{9DBACE0C-3D2C-C18B-BCEB-B2CF19F28C2C}"/>
              </a:ext>
            </a:extLst>
          </p:cNvPr>
          <p:cNvSpPr txBox="1"/>
          <p:nvPr/>
        </p:nvSpPr>
        <p:spPr>
          <a:xfrm>
            <a:off x="4674756" y="2605866"/>
            <a:ext cx="6222609" cy="556434"/>
          </a:xfrm>
          <a:prstGeom prst="rect">
            <a:avLst/>
          </a:prstGeom>
          <a:noFill/>
        </p:spPr>
        <p:txBody>
          <a:bodyPr wrap="square" rtlCol="0">
            <a:spAutoFit/>
          </a:bodyPr>
          <a:lstStyle/>
          <a:p>
            <a:pPr marL="0" marR="0" algn="just">
              <a:lnSpc>
                <a:spcPct val="115000"/>
              </a:lnSpc>
              <a:spcBef>
                <a:spcPts val="0"/>
              </a:spcBef>
              <a:spcAft>
                <a:spcPts val="0"/>
              </a:spcAft>
            </a:pP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dán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tặng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Nhạc không lời - Giai điệu vui tươi - Giai điệu của cuộc sống 00_07_41-00_15_35">
            <a:hlinkClick r:id="" action="ppaction://media"/>
            <a:extLst>
              <a:ext uri="{FF2B5EF4-FFF2-40B4-BE49-F238E27FC236}">
                <a16:creationId xmlns:a16="http://schemas.microsoft.com/office/drawing/2014/main" id="{AF3A0B58-AC36-F3CC-3FED-44CD94377A7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5700"/>
            <a:ext cx="609600" cy="609600"/>
          </a:xfrm>
        </p:spPr>
      </p:pic>
    </p:spTree>
    <p:extLst>
      <p:ext uri="{BB962C8B-B14F-4D97-AF65-F5344CB8AC3E}">
        <p14:creationId xmlns:p14="http://schemas.microsoft.com/office/powerpoint/2010/main" val="20920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5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7693" y="0"/>
            <a:ext cx="12197134" cy="6858000"/>
          </a:xfrm>
          <a:prstGeom prst="rect">
            <a:avLst/>
          </a:prstGeom>
          <a:gradFill rotWithShape="1">
            <a:gsLst>
              <a:gs pos="0">
                <a:srgbClr val="66FF99"/>
              </a:gs>
              <a:gs pos="100000">
                <a:srgbClr val="2F7647"/>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a:endParaRPr>
          </a:p>
        </p:txBody>
      </p:sp>
      <p:grpSp>
        <p:nvGrpSpPr>
          <p:cNvPr id="19459" name="Group 7"/>
          <p:cNvGrpSpPr>
            <a:grpSpLocks/>
          </p:cNvGrpSpPr>
          <p:nvPr/>
        </p:nvGrpSpPr>
        <p:grpSpPr bwMode="auto">
          <a:xfrm>
            <a:off x="38100" y="-76200"/>
            <a:ext cx="12046048" cy="6858000"/>
            <a:chOff x="48" y="-6"/>
            <a:chExt cx="5631" cy="4271"/>
          </a:xfrm>
        </p:grpSpPr>
        <p:pic>
          <p:nvPicPr>
            <p:cNvPr id="19476" name="Picture 15" descr="XMSTR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4" y="672"/>
              <a:ext cx="139"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15" descr="XMSTR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 y="480"/>
              <a:ext cx="143"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15" descr="XMSTR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39" y="-1769"/>
              <a:ext cx="177" cy="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7" descr="CRNRC4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 y="-6"/>
              <a:ext cx="951"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8" descr="CRNRC4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 y="0"/>
              <a:ext cx="876"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9" descr="CRNRC40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9" y="3552"/>
              <a:ext cx="960"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10" descr="CRNRC40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 y="3614"/>
              <a:ext cx="1008"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15" descr="XMSTR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13" y="2264"/>
              <a:ext cx="176" cy="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0" name="Picture 16" descr="hoa de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36922" y="304800"/>
            <a:ext cx="838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7" descr="hoa de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11353800" y="208998"/>
            <a:ext cx="838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8" descr="WhitecornerFlow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22" y="4824833"/>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descr="WhitecornerFlow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80034"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2" descr="1170269phoexz8m4g"/>
          <p:cNvPicPr>
            <a:picLocks noGrp="1" noChangeAspect="1" noChangeArrowheads="1" noCrop="1"/>
          </p:cNvPicPr>
          <p:nvPr>
            <p:ph type="body" idx="1"/>
          </p:nvPr>
        </p:nvPicPr>
        <p:blipFill>
          <a:blip r:embed="rId11">
            <a:extLst>
              <a:ext uri="{28A0092B-C50C-407E-A947-70E740481C1C}">
                <a14:useLocalDpi xmlns:a14="http://schemas.microsoft.com/office/drawing/2010/main" val="0"/>
              </a:ext>
            </a:extLst>
          </a:blip>
          <a:srcRect/>
          <a:stretch>
            <a:fillRect/>
          </a:stretch>
        </p:blipFill>
        <p:spPr>
          <a:xfrm rot="16200000">
            <a:off x="8609030" y="-1008058"/>
            <a:ext cx="4572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5" name="Picture 23" descr="1170269phoexz8m4g"/>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6178346" y="-1043308"/>
            <a:ext cx="457200" cy="285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6" name="Picture 24" descr="1170269phoexz8m4g"/>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633545" y="-970910"/>
            <a:ext cx="457200" cy="285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3849" name="WordArt 25"/>
          <p:cNvSpPr>
            <a:spLocks noChangeArrowheads="1" noChangeShapeType="1" noTextEdit="1"/>
          </p:cNvSpPr>
          <p:nvPr/>
        </p:nvSpPr>
        <p:spPr bwMode="auto">
          <a:xfrm>
            <a:off x="3276600" y="1371600"/>
            <a:ext cx="6324600" cy="2014538"/>
          </a:xfrm>
          <a:prstGeom prst="rect">
            <a:avLst/>
          </a:prstGeom>
        </p:spPr>
        <p:txBody>
          <a:bodyPr wrap="none" fromWordArt="1">
            <a:prstTxWarp prst="textInflateBottom">
              <a:avLst>
                <a:gd name="adj" fmla="val 68083"/>
              </a:avLst>
            </a:prstTxWarp>
          </a:bodyPr>
          <a:lstStyle/>
          <a:p>
            <a:pPr algn="ctr">
              <a:defRPr/>
            </a:pPr>
            <a:r>
              <a:rPr lang="en-US" sz="3600" kern="1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Kính</a:t>
            </a:r>
            <a:r>
              <a:rPr lang="en-US" sz="3600"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 </a:t>
            </a:r>
            <a:r>
              <a:rPr lang="en-US" sz="3600" kern="1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chào</a:t>
            </a:r>
            <a:r>
              <a:rPr lang="en-US" sz="3600"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 </a:t>
            </a:r>
            <a:r>
              <a:rPr lang="en-US" sz="3600" kern="1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tạm</a:t>
            </a:r>
            <a:r>
              <a:rPr lang="en-US" sz="3600"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 </a:t>
            </a:r>
            <a:r>
              <a:rPr lang="en-US" sz="3600" kern="1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rPr>
              <a:t>biệt</a:t>
            </a:r>
            <a:endParaRPr lang="en-US" sz="3600"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Arial"/>
              <a:cs typeface="Arial"/>
            </a:endParaRPr>
          </a:p>
        </p:txBody>
      </p:sp>
      <p:pic>
        <p:nvPicPr>
          <p:cNvPr id="19468" name="Picture 26" descr="Entertainment-02-jun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11079" y="3755079"/>
            <a:ext cx="1752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7"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1195145" y="-384021"/>
            <a:ext cx="762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8"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3342542" y="5543550"/>
            <a:ext cx="762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9"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10456323" y="-496696"/>
            <a:ext cx="762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30"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536" y="3167483"/>
            <a:ext cx="762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31"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364336" y="3132014"/>
            <a:ext cx="762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32" descr="659204qfhni5vgx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6776710" y="5578534"/>
            <a:ext cx="762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87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3849"/>
                                        </p:tgtEl>
                                        <p:attrNameLst>
                                          <p:attrName>style.visibility</p:attrName>
                                        </p:attrNameLst>
                                      </p:cBhvr>
                                      <p:to>
                                        <p:strVal val="visible"/>
                                      </p:to>
                                    </p:set>
                                    <p:anim calcmode="lin" valueType="num">
                                      <p:cBhvr>
                                        <p:cTn id="7" dur="1000" fill="hold"/>
                                        <p:tgtEl>
                                          <p:spTgt spid="333849"/>
                                        </p:tgtEl>
                                        <p:attrNameLst>
                                          <p:attrName>ppt_w</p:attrName>
                                        </p:attrNameLst>
                                      </p:cBhvr>
                                      <p:tavLst>
                                        <p:tav tm="0">
                                          <p:val>
                                            <p:fltVal val="0"/>
                                          </p:val>
                                        </p:tav>
                                        <p:tav tm="100000">
                                          <p:val>
                                            <p:strVal val="#ppt_w"/>
                                          </p:val>
                                        </p:tav>
                                      </p:tavLst>
                                    </p:anim>
                                    <p:anim calcmode="lin" valueType="num">
                                      <p:cBhvr>
                                        <p:cTn id="8" dur="1000" fill="hold"/>
                                        <p:tgtEl>
                                          <p:spTgt spid="333849"/>
                                        </p:tgtEl>
                                        <p:attrNameLst>
                                          <p:attrName>ppt_h</p:attrName>
                                        </p:attrNameLst>
                                      </p:cBhvr>
                                      <p:tavLst>
                                        <p:tav tm="0">
                                          <p:val>
                                            <p:fltVal val="0"/>
                                          </p:val>
                                        </p:tav>
                                        <p:tav tm="100000">
                                          <p:val>
                                            <p:strVal val="#ppt_h"/>
                                          </p:val>
                                        </p:tav>
                                      </p:tavLst>
                                    </p:anim>
                                    <p:anim calcmode="lin" valueType="num">
                                      <p:cBhvr>
                                        <p:cTn id="9" dur="1000" fill="hold"/>
                                        <p:tgtEl>
                                          <p:spTgt spid="333849"/>
                                        </p:tgtEl>
                                        <p:attrNameLst>
                                          <p:attrName>style.rotation</p:attrName>
                                        </p:attrNameLst>
                                      </p:cBhvr>
                                      <p:tavLst>
                                        <p:tav tm="0">
                                          <p:val>
                                            <p:fltVal val="90"/>
                                          </p:val>
                                        </p:tav>
                                        <p:tav tm="100000">
                                          <p:val>
                                            <p:fltVal val="0"/>
                                          </p:val>
                                        </p:tav>
                                      </p:tavLst>
                                    </p:anim>
                                    <p:animEffect transition="in" filter="fade">
                                      <p:cBhvr>
                                        <p:cTn id="10" dur="1000"/>
                                        <p:tgtEl>
                                          <p:spTgt spid="33384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F14A7F2-8320-F234-66E2-59B89A55F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75886" cy="6858000"/>
          </a:xfrm>
          <a:prstGeom prst="rect">
            <a:avLst/>
          </a:prstGeom>
        </p:spPr>
      </p:pic>
      <p:sp>
        <p:nvSpPr>
          <p:cNvPr id="8" name="Title 1">
            <a:extLst>
              <a:ext uri="{FF2B5EF4-FFF2-40B4-BE49-F238E27FC236}">
                <a16:creationId xmlns:a16="http://schemas.microsoft.com/office/drawing/2014/main" id="{90A376EA-7805-41B3-AD8F-72CD77BE1577}"/>
              </a:ext>
            </a:extLst>
          </p:cNvPr>
          <p:cNvSpPr>
            <a:spLocks noGrp="1"/>
          </p:cNvSpPr>
          <p:nvPr>
            <p:ph type="title"/>
          </p:nvPr>
        </p:nvSpPr>
        <p:spPr>
          <a:xfrm>
            <a:off x="780143" y="1749082"/>
            <a:ext cx="10515600" cy="732861"/>
          </a:xfrm>
        </p:spPr>
        <p:txBody>
          <a:bodyPr>
            <a:normAutofit/>
          </a:bodyPr>
          <a:lstStyle/>
          <a:p>
            <a:pPr algn="ctr"/>
            <a:r>
              <a:rPr lang="en-US" sz="4400" b="1" dirty="0">
                <a:solidFill>
                  <a:schemeClr val="accent2">
                    <a:lumMod val="75000"/>
                  </a:schemeClr>
                </a:solidFill>
                <a:latin typeface="#9Slide07 SVNSalty Sans" panose="02000000000000000000" pitchFamily="2" charset="0"/>
              </a:rPr>
              <a:t>ỔN ĐỊNH TỔ </a:t>
            </a:r>
            <a:r>
              <a:rPr lang="en-US" sz="4400" b="1" dirty="0" err="1">
                <a:solidFill>
                  <a:schemeClr val="accent2">
                    <a:lumMod val="75000"/>
                  </a:schemeClr>
                </a:solidFill>
                <a:latin typeface="#9Slide07 SVNSalty Sans" panose="02000000000000000000" pitchFamily="2" charset="0"/>
              </a:rPr>
              <a:t>CHỨc</a:t>
            </a:r>
            <a:endParaRPr lang="en-US" b="1" dirty="0"/>
          </a:p>
        </p:txBody>
      </p:sp>
      <p:pic>
        <p:nvPicPr>
          <p:cNvPr id="4" name="CoVaMe-QuynhPhuong-7084970">
            <a:hlinkClick r:id="" action="ppaction://media"/>
            <a:extLst>
              <a:ext uri="{FF2B5EF4-FFF2-40B4-BE49-F238E27FC236}">
                <a16:creationId xmlns:a16="http://schemas.microsoft.com/office/drawing/2014/main" id="{FD198067-4CC7-41ED-2567-D0CAA7B35E6F}"/>
              </a:ext>
            </a:extLst>
          </p:cNvPr>
          <p:cNvPicPr>
            <a:picLocks noGrp="1" noChangeAspect="1"/>
          </p:cNvPicPr>
          <p:nvPr>
            <p:ph idx="1"/>
            <a:audioFile r:link="rId1"/>
            <p:extLst>
              <p:ext uri="{DAA4B4D4-6D71-4841-9C94-3DE7FCFB9230}">
                <p14:media xmlns:p14="http://schemas.microsoft.com/office/powerpoint/2010/main" r:embed="rId2">
                  <p14:trim end="55834"/>
                </p14:media>
              </p:ext>
            </p:extLst>
          </p:nvPr>
        </p:nvPicPr>
        <p:blipFill>
          <a:blip r:embed="rId5"/>
          <a:stretch>
            <a:fillRect/>
          </a:stretch>
        </p:blipFill>
        <p:spPr>
          <a:xfrm>
            <a:off x="5791200" y="3695700"/>
            <a:ext cx="609600" cy="609600"/>
          </a:xfrm>
        </p:spPr>
      </p:pic>
      <p:sp>
        <p:nvSpPr>
          <p:cNvPr id="5" name="TextBox 4">
            <a:extLst>
              <a:ext uri="{FF2B5EF4-FFF2-40B4-BE49-F238E27FC236}">
                <a16:creationId xmlns:a16="http://schemas.microsoft.com/office/drawing/2014/main" id="{9DBACE0C-3D2C-C18B-BCEB-B2CF19F28C2C}"/>
              </a:ext>
            </a:extLst>
          </p:cNvPr>
          <p:cNvSpPr txBox="1"/>
          <p:nvPr/>
        </p:nvSpPr>
        <p:spPr>
          <a:xfrm>
            <a:off x="4674756" y="2605866"/>
            <a:ext cx="6222609" cy="556434"/>
          </a:xfrm>
          <a:prstGeom prst="rect">
            <a:avLst/>
          </a:prstGeom>
          <a:noFill/>
        </p:spPr>
        <p:txBody>
          <a:bodyPr wrap="square" rtlCol="0">
            <a:spAutoFit/>
          </a:bodyPr>
          <a:lstStyle/>
          <a:p>
            <a:pPr marL="0" marR="0" algn="just">
              <a:lnSpc>
                <a:spcPct val="115000"/>
              </a:lnSpc>
              <a:spcBef>
                <a:spcPts val="0"/>
              </a:spcBef>
              <a:spcAft>
                <a:spcPts val="0"/>
              </a:spcAft>
            </a:pP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mẹ</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97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00980E-47BA-4CBE-B127-4754FD562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8" y="0"/>
            <a:ext cx="12177452" cy="6858000"/>
          </a:xfrm>
          <a:prstGeom prst="rect">
            <a:avLst/>
          </a:prstGeom>
        </p:spPr>
      </p:pic>
      <p:sp>
        <p:nvSpPr>
          <p:cNvPr id="6" name="TextBox 5">
            <a:extLst>
              <a:ext uri="{FF2B5EF4-FFF2-40B4-BE49-F238E27FC236}">
                <a16:creationId xmlns:a16="http://schemas.microsoft.com/office/drawing/2014/main" id="{49DB983A-E0BF-4AEC-A60F-59434A7B1AA0}"/>
              </a:ext>
            </a:extLst>
          </p:cNvPr>
          <p:cNvSpPr txBox="1"/>
          <p:nvPr/>
        </p:nvSpPr>
        <p:spPr>
          <a:xfrm>
            <a:off x="4586516" y="3788229"/>
            <a:ext cx="5486400" cy="2917722"/>
          </a:xfrm>
          <a:prstGeom prst="rect">
            <a:avLst/>
          </a:prstGeom>
          <a:noFill/>
        </p:spPr>
        <p:txBody>
          <a:bodyPr wrap="square" rtlCol="0">
            <a:spAutoFit/>
          </a:bodyPr>
          <a:lstStyle/>
          <a:p>
            <a:pPr marL="0" marR="0" algn="just">
              <a:lnSpc>
                <a:spcPct val="115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algn="just">
              <a:lnSpc>
                <a:spcPct val="115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algn="just">
              <a:lnSpc>
                <a:spcPct val="115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59226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22D75D-1492-4ED7-94FA-023F049BD1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075886" cy="6858000"/>
          </a:xfrm>
        </p:spPr>
      </p:pic>
      <p:sp>
        <p:nvSpPr>
          <p:cNvPr id="6" name="TextBox 5">
            <a:extLst>
              <a:ext uri="{FF2B5EF4-FFF2-40B4-BE49-F238E27FC236}">
                <a16:creationId xmlns:a16="http://schemas.microsoft.com/office/drawing/2014/main" id="{1ED4E2D6-8962-4ED4-B391-A4488F80F3BC}"/>
              </a:ext>
            </a:extLst>
          </p:cNvPr>
          <p:cNvSpPr txBox="1"/>
          <p:nvPr/>
        </p:nvSpPr>
        <p:spPr>
          <a:xfrm>
            <a:off x="3022600" y="1944916"/>
            <a:ext cx="6687457" cy="2728684"/>
          </a:xfrm>
          <a:prstGeom prst="rect">
            <a:avLst/>
          </a:prstGeom>
          <a:noFill/>
        </p:spPr>
        <p:txBody>
          <a:bodyPr wrap="square">
            <a:prstTxWarp prst="textChevron">
              <a:avLst/>
            </a:prstTxWarp>
            <a:spAutoFit/>
          </a:bodyPr>
          <a:lstStyle/>
          <a:p>
            <a:pPr algn="ctr"/>
            <a:r>
              <a:rPr lang="en-US" sz="4800" b="1" dirty="0">
                <a:solidFill>
                  <a:schemeClr val="accent2">
                    <a:lumMod val="75000"/>
                  </a:schemeClr>
                </a:solidFill>
                <a:latin typeface="#9Slide07 SVNSalty Sans" panose="02000000000000000000" pitchFamily="2" charset="0"/>
              </a:rPr>
              <a:t>TRÒ CHUYỆN VỀ NGÀY 20/11</a:t>
            </a:r>
            <a:br>
              <a:rPr lang="en-US" sz="4800" b="1" dirty="0">
                <a:solidFill>
                  <a:srgbClr val="C00000"/>
                </a:solidFill>
              </a:rPr>
            </a:br>
            <a:endParaRPr lang="en-US" sz="4800" b="1" dirty="0">
              <a:solidFill>
                <a:srgbClr val="C00000"/>
              </a:solidFill>
            </a:endParaRPr>
          </a:p>
        </p:txBody>
      </p:sp>
    </p:spTree>
    <p:extLst>
      <p:ext uri="{BB962C8B-B14F-4D97-AF65-F5344CB8AC3E}">
        <p14:creationId xmlns:p14="http://schemas.microsoft.com/office/powerpoint/2010/main" val="416835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00980E-47BA-4CBE-B127-4754FD562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8" y="0"/>
            <a:ext cx="12177452" cy="6858000"/>
          </a:xfrm>
          <a:prstGeom prst="rect">
            <a:avLst/>
          </a:prstGeom>
        </p:spPr>
      </p:pic>
      <p:sp>
        <p:nvSpPr>
          <p:cNvPr id="6" name="TextBox 5">
            <a:extLst>
              <a:ext uri="{FF2B5EF4-FFF2-40B4-BE49-F238E27FC236}">
                <a16:creationId xmlns:a16="http://schemas.microsoft.com/office/drawing/2014/main" id="{49DB983A-E0BF-4AEC-A60F-59434A7B1AA0}"/>
              </a:ext>
            </a:extLst>
          </p:cNvPr>
          <p:cNvSpPr txBox="1"/>
          <p:nvPr/>
        </p:nvSpPr>
        <p:spPr>
          <a:xfrm>
            <a:off x="3906129" y="4178329"/>
            <a:ext cx="6222609" cy="556434"/>
          </a:xfrm>
          <a:prstGeom prst="rect">
            <a:avLst/>
          </a:prstGeom>
          <a:noFill/>
        </p:spPr>
        <p:txBody>
          <a:bodyPr wrap="square" rtlCol="0">
            <a:spAutoFit/>
          </a:bodyPr>
          <a:lstStyle/>
          <a:p>
            <a:pPr marL="0" marR="0" algn="just">
              <a:lnSpc>
                <a:spcPct val="115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265085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tationary, envelope, businesscard&#10;&#10;Description automatically generated">
            <a:extLst>
              <a:ext uri="{FF2B5EF4-FFF2-40B4-BE49-F238E27FC236}">
                <a16:creationId xmlns:a16="http://schemas.microsoft.com/office/drawing/2014/main" id="{6CA2AFAF-D074-49DE-A675-02A386A55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8" y="0"/>
            <a:ext cx="12255577" cy="6858000"/>
          </a:xfrm>
          <a:prstGeom prst="rect">
            <a:avLst/>
          </a:prstGeom>
        </p:spPr>
      </p:pic>
      <p:pic>
        <p:nvPicPr>
          <p:cNvPr id="4" name="Picture 3">
            <a:extLst>
              <a:ext uri="{FF2B5EF4-FFF2-40B4-BE49-F238E27FC236}">
                <a16:creationId xmlns:a16="http://schemas.microsoft.com/office/drawing/2014/main" id="{C86B7D1D-B46A-48CB-AE21-70F98306AFF1}"/>
              </a:ext>
            </a:extLst>
          </p:cNvPr>
          <p:cNvPicPr>
            <a:picLocks noChangeAspect="1"/>
          </p:cNvPicPr>
          <p:nvPr/>
        </p:nvPicPr>
        <p:blipFill>
          <a:blip r:embed="rId3"/>
          <a:stretch>
            <a:fillRect/>
          </a:stretch>
        </p:blipFill>
        <p:spPr>
          <a:xfrm>
            <a:off x="8272969" y="126897"/>
            <a:ext cx="3643258" cy="3198049"/>
          </a:xfrm>
          <a:prstGeom prst="rect">
            <a:avLst/>
          </a:prstGeom>
        </p:spPr>
      </p:pic>
      <p:pic>
        <p:nvPicPr>
          <p:cNvPr id="6" name="Picture 5">
            <a:extLst>
              <a:ext uri="{FF2B5EF4-FFF2-40B4-BE49-F238E27FC236}">
                <a16:creationId xmlns:a16="http://schemas.microsoft.com/office/drawing/2014/main" id="{75F8ECE9-4F44-48C6-A830-67CEC7FB0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73" y="230951"/>
            <a:ext cx="3976914" cy="2989942"/>
          </a:xfrm>
          <a:prstGeom prst="roundRect">
            <a:avLst/>
          </a:prstGeom>
        </p:spPr>
      </p:pic>
      <p:pic>
        <p:nvPicPr>
          <p:cNvPr id="3" name="Picture 2">
            <a:extLst>
              <a:ext uri="{FF2B5EF4-FFF2-40B4-BE49-F238E27FC236}">
                <a16:creationId xmlns:a16="http://schemas.microsoft.com/office/drawing/2014/main" id="{AAE110C8-197B-4AE0-B3BF-143841B89F46}"/>
              </a:ext>
            </a:extLst>
          </p:cNvPr>
          <p:cNvPicPr>
            <a:picLocks noChangeAspect="1"/>
          </p:cNvPicPr>
          <p:nvPr/>
        </p:nvPicPr>
        <p:blipFill>
          <a:blip r:embed="rId5"/>
          <a:stretch>
            <a:fillRect/>
          </a:stretch>
        </p:blipFill>
        <p:spPr>
          <a:xfrm>
            <a:off x="4632614" y="230951"/>
            <a:ext cx="3507170" cy="2989942"/>
          </a:xfrm>
          <a:prstGeom prst="rect">
            <a:avLst/>
          </a:prstGeom>
        </p:spPr>
      </p:pic>
      <p:pic>
        <p:nvPicPr>
          <p:cNvPr id="7" name="Picture 6">
            <a:extLst>
              <a:ext uri="{FF2B5EF4-FFF2-40B4-BE49-F238E27FC236}">
                <a16:creationId xmlns:a16="http://schemas.microsoft.com/office/drawing/2014/main" id="{167916CC-7B17-4D0E-BA8C-51F37CB6D03D}"/>
              </a:ext>
            </a:extLst>
          </p:cNvPr>
          <p:cNvPicPr>
            <a:picLocks noChangeAspect="1"/>
          </p:cNvPicPr>
          <p:nvPr/>
        </p:nvPicPr>
        <p:blipFill>
          <a:blip r:embed="rId6"/>
          <a:stretch>
            <a:fillRect/>
          </a:stretch>
        </p:blipFill>
        <p:spPr>
          <a:xfrm>
            <a:off x="1959428" y="3429000"/>
            <a:ext cx="4136572" cy="3198049"/>
          </a:xfrm>
          <a:prstGeom prst="rect">
            <a:avLst/>
          </a:prstGeom>
        </p:spPr>
      </p:pic>
      <p:pic>
        <p:nvPicPr>
          <p:cNvPr id="8" name="Picture 7">
            <a:extLst>
              <a:ext uri="{FF2B5EF4-FFF2-40B4-BE49-F238E27FC236}">
                <a16:creationId xmlns:a16="http://schemas.microsoft.com/office/drawing/2014/main" id="{B28CFFE1-C1EA-46A7-B158-CC726284AC1A}"/>
              </a:ext>
            </a:extLst>
          </p:cNvPr>
          <p:cNvPicPr>
            <a:picLocks noChangeAspect="1"/>
          </p:cNvPicPr>
          <p:nvPr/>
        </p:nvPicPr>
        <p:blipFill>
          <a:blip r:embed="rId7"/>
          <a:stretch>
            <a:fillRect/>
          </a:stretch>
        </p:blipFill>
        <p:spPr>
          <a:xfrm>
            <a:off x="6420748" y="3428999"/>
            <a:ext cx="4331441" cy="3198049"/>
          </a:xfrm>
          <a:prstGeom prst="rect">
            <a:avLst/>
          </a:prstGeom>
        </p:spPr>
      </p:pic>
    </p:spTree>
    <p:extLst>
      <p:ext uri="{BB962C8B-B14F-4D97-AF65-F5344CB8AC3E}">
        <p14:creationId xmlns:p14="http://schemas.microsoft.com/office/powerpoint/2010/main" val="3852920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00980E-47BA-4CBE-B127-4754FD562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8" y="0"/>
            <a:ext cx="12177452" cy="6858000"/>
          </a:xfrm>
          <a:prstGeom prst="rect">
            <a:avLst/>
          </a:prstGeom>
        </p:spPr>
      </p:pic>
      <p:sp>
        <p:nvSpPr>
          <p:cNvPr id="6" name="TextBox 5">
            <a:extLst>
              <a:ext uri="{FF2B5EF4-FFF2-40B4-BE49-F238E27FC236}">
                <a16:creationId xmlns:a16="http://schemas.microsoft.com/office/drawing/2014/main" id="{49DB983A-E0BF-4AEC-A60F-59434A7B1AA0}"/>
              </a:ext>
            </a:extLst>
          </p:cNvPr>
          <p:cNvSpPr txBox="1"/>
          <p:nvPr/>
        </p:nvSpPr>
        <p:spPr>
          <a:xfrm>
            <a:off x="3920197" y="4051719"/>
            <a:ext cx="7068456" cy="1680460"/>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ngày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nhà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giáo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Việt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Nam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ngày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mấy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mấy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p>
          <a:p>
            <a:pPr marR="0" lvl="0" algn="just" defTabSz="914400" rtl="0" eaLnBrk="1" fontAlgn="auto" latinLnBrk="0" hangingPunct="1">
              <a:lnSpc>
                <a:spcPct val="100000"/>
              </a:lnSpc>
              <a:spcBef>
                <a:spcPts val="0"/>
              </a:spcBef>
              <a:spcAft>
                <a:spcPts val="0"/>
              </a:spcAft>
              <a:buClrTx/>
              <a:buSzTx/>
              <a:tabLst/>
              <a:defRPr/>
            </a:pPr>
            <a:r>
              <a:rPr lang="en-US" sz="2400" noProof="0" dirty="0">
                <a:solidFill>
                  <a:srgbClr val="000000"/>
                </a:solidFill>
                <a:latin typeface="Times New Roman" panose="02020603050405020304" pitchFamily="18" charset="0"/>
              </a:rPr>
              <a:t>- </a:t>
            </a:r>
            <a:r>
              <a:rPr lang="en-US" sz="2400" noProof="0" dirty="0" err="1">
                <a:solidFill>
                  <a:srgbClr val="000000"/>
                </a:solidFill>
                <a:latin typeface="Times New Roman" panose="02020603050405020304" pitchFamily="18" charset="0"/>
              </a:rPr>
              <a:t>Tại</a:t>
            </a:r>
            <a:r>
              <a:rPr lang="en-US" sz="2400" noProof="0" dirty="0">
                <a:solidFill>
                  <a:srgbClr val="000000"/>
                </a:solidFill>
                <a:latin typeface="Times New Roman" panose="02020603050405020304" pitchFamily="18" charset="0"/>
              </a:rPr>
              <a:t> </a:t>
            </a:r>
            <a:r>
              <a:rPr lang="en-US" sz="2400" noProof="0" dirty="0" err="1">
                <a:solidFill>
                  <a:srgbClr val="000000"/>
                </a:solidFill>
                <a:latin typeface="Times New Roman" panose="02020603050405020304" pitchFamily="18" charset="0"/>
              </a:rPr>
              <a:t>sao</a:t>
            </a:r>
            <a:r>
              <a:rPr lang="en-US" sz="2400" noProof="0" dirty="0">
                <a:solidFill>
                  <a:srgbClr val="000000"/>
                </a:solidFill>
                <a:latin typeface="Times New Roman" panose="02020603050405020304" pitchFamily="18" charset="0"/>
              </a:rPr>
              <a:t> </a:t>
            </a:r>
            <a:r>
              <a:rPr lang="en-US" sz="2400" noProof="0" dirty="0" err="1">
                <a:solidFill>
                  <a:srgbClr val="000000"/>
                </a:solidFill>
                <a:latin typeface="Times New Roman" panose="02020603050405020304" pitchFamily="18" charset="0"/>
              </a:rPr>
              <a:t>lấy</a:t>
            </a:r>
            <a:r>
              <a:rPr lang="en-US" sz="2400" noProof="0" dirty="0">
                <a:solidFill>
                  <a:srgbClr val="000000"/>
                </a:solidFill>
                <a:latin typeface="Times New Roman" panose="02020603050405020304" pitchFamily="18" charset="0"/>
              </a:rPr>
              <a:t> </a:t>
            </a:r>
            <a:r>
              <a:rPr lang="en-US" sz="2400" noProof="0" dirty="0" err="1">
                <a:solidFill>
                  <a:srgbClr val="000000"/>
                </a:solidFill>
                <a:latin typeface="Times New Roman" panose="02020603050405020304" pitchFamily="18" charset="0"/>
              </a:rPr>
              <a:t>ngày</a:t>
            </a:r>
            <a:r>
              <a:rPr lang="en-US" sz="2400" noProof="0" dirty="0">
                <a:solidFill>
                  <a:srgbClr val="000000"/>
                </a:solidFill>
                <a:latin typeface="Times New Roman" panose="02020603050405020304" pitchFamily="18" charset="0"/>
              </a:rPr>
              <a:t> 20/11 </a:t>
            </a:r>
            <a:r>
              <a:rPr lang="en-US" sz="2400" noProof="0" dirty="0" err="1">
                <a:solidFill>
                  <a:srgbClr val="000000"/>
                </a:solidFill>
                <a:latin typeface="Times New Roman" panose="02020603050405020304" pitchFamily="18" charset="0"/>
              </a:rPr>
              <a:t>là</a:t>
            </a:r>
            <a:r>
              <a:rPr lang="en-US" sz="2400" noProof="0" dirty="0">
                <a:solidFill>
                  <a:srgbClr val="000000"/>
                </a:solidFill>
                <a:latin typeface="Times New Roman" panose="02020603050405020304" pitchFamily="18" charset="0"/>
              </a:rPr>
              <a:t> </a:t>
            </a:r>
            <a:r>
              <a:rPr lang="en-US" sz="2400" noProof="0" dirty="0" err="1">
                <a:solidFill>
                  <a:srgbClr val="000000"/>
                </a:solidFill>
                <a:latin typeface="Times New Roman" panose="02020603050405020304" pitchFamily="18" charset="0"/>
              </a:rPr>
              <a:t>ngày</a:t>
            </a:r>
            <a:r>
              <a:rPr lang="en-US" sz="2400" noProof="0" dirty="0">
                <a:solidFill>
                  <a:srgbClr val="000000"/>
                </a:solidFill>
                <a:latin typeface="Times New Roman" panose="02020603050405020304" pitchFamily="18" charset="0"/>
              </a:rPr>
              <a:t> </a:t>
            </a:r>
            <a:r>
              <a:rPr lang="en-US" sz="2400" dirty="0">
                <a:solidFill>
                  <a:srgbClr val="000000"/>
                </a:solidFill>
                <a:latin typeface="Times New Roman" panose="02020603050405020304" pitchFamily="18" charset="0"/>
              </a:rPr>
              <a:t>N</a:t>
            </a:r>
            <a:r>
              <a:rPr lang="en-US" sz="2400" noProof="0" dirty="0" err="1">
                <a:solidFill>
                  <a:srgbClr val="000000"/>
                </a:solidFill>
                <a:latin typeface="Times New Roman" panose="02020603050405020304" pitchFamily="18" charset="0"/>
              </a:rPr>
              <a:t>hà</a:t>
            </a:r>
            <a:r>
              <a:rPr lang="en-US" sz="2400" noProof="0" dirty="0">
                <a:solidFill>
                  <a:srgbClr val="000000"/>
                </a:solidFill>
                <a:latin typeface="Times New Roman" panose="02020603050405020304" pitchFamily="18" charset="0"/>
              </a:rPr>
              <a:t> </a:t>
            </a:r>
            <a:r>
              <a:rPr lang="en-US" sz="2400" noProof="0" dirty="0" err="1">
                <a:solidFill>
                  <a:srgbClr val="000000"/>
                </a:solidFill>
                <a:latin typeface="Times New Roman" panose="02020603050405020304" pitchFamily="18" charset="0"/>
              </a:rPr>
              <a:t>giáo</a:t>
            </a:r>
            <a:r>
              <a:rPr lang="en-US" sz="2400" noProof="0" dirty="0">
                <a:solidFill>
                  <a:srgbClr val="000000"/>
                </a:solidFill>
                <a:latin typeface="Times New Roman" panose="02020603050405020304" pitchFamily="18" charset="0"/>
              </a:rPr>
              <a:t> </a:t>
            </a:r>
            <a:r>
              <a:rPr lang="en-US" sz="2400" noProof="0" dirty="0" err="1">
                <a:solidFill>
                  <a:srgbClr val="000000"/>
                </a:solidFill>
                <a:latin typeface="Times New Roman" panose="02020603050405020304" pitchFamily="18" charset="0"/>
              </a:rPr>
              <a:t>Việt</a:t>
            </a:r>
            <a:r>
              <a:rPr lang="en-US" sz="2400" noProof="0" dirty="0">
                <a:solidFill>
                  <a:srgbClr val="000000"/>
                </a:solidFill>
                <a:latin typeface="Times New Roman" panose="02020603050405020304" pitchFamily="18" charset="0"/>
              </a:rPr>
              <a:t> Nam?</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6751033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DF2772-DD42-4D03-A23F-AC56DDD92FD0}"/>
              </a:ext>
            </a:extLst>
          </p:cNvPr>
          <p:cNvSpPr txBox="1"/>
          <p:nvPr/>
        </p:nvSpPr>
        <p:spPr>
          <a:xfrm>
            <a:off x="798286" y="130629"/>
            <a:ext cx="760548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Nguồn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gốc</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lịch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Việt</a:t>
            </a:r>
            <a:r>
              <a:rPr lang="en-US" sz="2000" b="1" dirty="0">
                <a:latin typeface="Times New Roman" panose="02020603050405020304" pitchFamily="18" charset="0"/>
                <a:cs typeface="Times New Roman" panose="02020603050405020304" pitchFamily="18" charset="0"/>
              </a:rPr>
              <a:t> Nam 20/11</a:t>
            </a:r>
          </a:p>
        </p:txBody>
      </p:sp>
      <p:sp>
        <p:nvSpPr>
          <p:cNvPr id="5" name="Oval 4">
            <a:extLst>
              <a:ext uri="{FF2B5EF4-FFF2-40B4-BE49-F238E27FC236}">
                <a16:creationId xmlns:a16="http://schemas.microsoft.com/office/drawing/2014/main" id="{2CFB2277-BF19-4508-A4E9-01973CC3C621}"/>
              </a:ext>
            </a:extLst>
          </p:cNvPr>
          <p:cNvSpPr/>
          <p:nvPr/>
        </p:nvSpPr>
        <p:spPr>
          <a:xfrm>
            <a:off x="0" y="1378856"/>
            <a:ext cx="3831771" cy="474617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r>
              <a:rPr lang="en-US" sz="1600" dirty="0">
                <a:solidFill>
                  <a:srgbClr val="002060"/>
                </a:solidFill>
                <a:latin typeface="Times New Roman" panose="02020603050405020304" pitchFamily="18" charset="0"/>
                <a:ea typeface="Times New Roman" panose="02020603050405020304" pitchFamily="18" charset="0"/>
              </a:rPr>
              <a:t>N</a:t>
            </a:r>
            <a:r>
              <a:rPr lang="vi-VN" sz="1600" dirty="0">
                <a:solidFill>
                  <a:srgbClr val="002060"/>
                </a:solidFill>
                <a:effectLst/>
                <a:latin typeface="Times New Roman" panose="02020603050405020304" pitchFamily="18" charset="0"/>
                <a:ea typeface="Times New Roman" panose="02020603050405020304" pitchFamily="18" charset="0"/>
              </a:rPr>
              <a:t>ǎm 1949, tại một hội nghị ở Warszawa (thủ đô của Ba Lan), Liên hiệp quốc tế các công đoàn giáo dục đã ra bản "Hiến chương các nhà giáo" gồm 15 chương với nội dung chủ yếu là đấu tranh chống nền giáo dục tư sản, phong kiến, xây dựng nền giáo dục trong đó bảo vệ những quyền lợi của nghề dạy học và nhà giáo, đề cao trách nhiệm và vị trí của nghề dạy học và nhà giáo.</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7" name="Oval 6">
            <a:extLst>
              <a:ext uri="{FF2B5EF4-FFF2-40B4-BE49-F238E27FC236}">
                <a16:creationId xmlns:a16="http://schemas.microsoft.com/office/drawing/2014/main" id="{41DC1F4C-8556-4DD8-A4CD-09CB416432DA}"/>
              </a:ext>
            </a:extLst>
          </p:cNvPr>
          <p:cNvSpPr/>
          <p:nvPr/>
        </p:nvSpPr>
        <p:spPr>
          <a:xfrm>
            <a:off x="3381827" y="725713"/>
            <a:ext cx="4034971" cy="3498911"/>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r>
              <a:rPr lang="vi-VN" sz="1600" dirty="0">
                <a:solidFill>
                  <a:srgbClr val="002060"/>
                </a:solidFill>
                <a:effectLst/>
                <a:latin typeface="Times New Roman" panose="02020603050405020304" pitchFamily="18" charset="0"/>
                <a:ea typeface="Times New Roman" panose="02020603050405020304" pitchFamily="18" charset="0"/>
              </a:rPr>
              <a:t>Công đoàn giáo dục Việt Nam quyết định trong cuộc họp từ 26 đến 30/8/1957 tại Warszawa, lấy ngày 20/11/1958 là ngày "Quốc tế hiến chương các nhà giáo".</a:t>
            </a:r>
            <a:endParaRPr lang="en-US" sz="1600" dirty="0">
              <a:solidFill>
                <a:srgbClr val="002060"/>
              </a:solidFill>
              <a:effectLst/>
              <a:latin typeface="Times New Roman" panose="02020603050405020304" pitchFamily="18" charset="0"/>
              <a:ea typeface="Times New Roman" panose="02020603050405020304" pitchFamily="18" charset="0"/>
            </a:endParaRPr>
          </a:p>
          <a:p>
            <a:pPr marL="0" marR="0" algn="just"/>
            <a:r>
              <a:rPr lang="vi-VN" sz="1600" dirty="0">
                <a:solidFill>
                  <a:srgbClr val="002060"/>
                </a:solidFill>
                <a:effectLst/>
                <a:latin typeface="Times New Roman" panose="02020603050405020304" pitchFamily="18" charset="0"/>
                <a:ea typeface="Times New Roman" panose="02020603050405020304" pitchFamily="18" charset="0"/>
              </a:rPr>
              <a:t>Ngày này lần đầu tiên được tổ chức trên toàn miền Bắc Việt Nam. Những nǎm sau đó, ngày lễ này còn được tổ chức tại nhiều vùng giải phóng ở miền Nam Việt Nam. </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F163B6F8-A98C-4006-9398-347A1DEDB5B8}"/>
              </a:ext>
            </a:extLst>
          </p:cNvPr>
          <p:cNvSpPr/>
          <p:nvPr/>
        </p:nvSpPr>
        <p:spPr>
          <a:xfrm>
            <a:off x="3381827" y="3832978"/>
            <a:ext cx="4223659" cy="294519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r>
              <a:rPr lang="vi-VN" sz="1600" dirty="0">
                <a:solidFill>
                  <a:srgbClr val="002060"/>
                </a:solidFill>
                <a:effectLst/>
                <a:latin typeface="Times New Roman" panose="02020603050405020304" pitchFamily="18" charset="0"/>
                <a:ea typeface="Times New Roman" panose="02020603050405020304" pitchFamily="18" charset="0"/>
              </a:rPr>
              <a:t>Khi Việt Nam thống nhất, ngày này đã trở thành ngày truyền thống của ngành giáo dục Việt Nam. Vào ngày 28/9/1982, Hội đồng Bộ trưởng (nay là Chính phủ) đã ban hành quyết định số 167 thiết lập ngày 20/11 hằng năm là ngày lễ mang tên "Ngày nhà giáo Việt Nam".</a:t>
            </a:r>
            <a:endParaRPr lang="en-US" sz="1400" dirty="0">
              <a:solidFill>
                <a:srgbClr val="002060"/>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96D539E2-7158-46E1-A325-02462BA4116D}"/>
              </a:ext>
            </a:extLst>
          </p:cNvPr>
          <p:cNvPicPr>
            <a:picLocks noChangeAspect="1"/>
          </p:cNvPicPr>
          <p:nvPr/>
        </p:nvPicPr>
        <p:blipFill>
          <a:blip r:embed="rId2"/>
          <a:stretch>
            <a:fillRect/>
          </a:stretch>
        </p:blipFill>
        <p:spPr>
          <a:xfrm>
            <a:off x="7736114" y="431072"/>
            <a:ext cx="4281710" cy="2997928"/>
          </a:xfrm>
          <a:prstGeom prst="rect">
            <a:avLst/>
          </a:prstGeom>
        </p:spPr>
      </p:pic>
      <p:pic>
        <p:nvPicPr>
          <p:cNvPr id="12" name="Picture 11">
            <a:extLst>
              <a:ext uri="{FF2B5EF4-FFF2-40B4-BE49-F238E27FC236}">
                <a16:creationId xmlns:a16="http://schemas.microsoft.com/office/drawing/2014/main" id="{475668C4-DBF9-4DE5-A42C-975025277164}"/>
              </a:ext>
            </a:extLst>
          </p:cNvPr>
          <p:cNvPicPr>
            <a:picLocks noChangeAspect="1"/>
          </p:cNvPicPr>
          <p:nvPr/>
        </p:nvPicPr>
        <p:blipFill>
          <a:blip r:embed="rId3"/>
          <a:stretch>
            <a:fillRect/>
          </a:stretch>
        </p:blipFill>
        <p:spPr>
          <a:xfrm>
            <a:off x="7794165" y="3832979"/>
            <a:ext cx="4223659" cy="2997928"/>
          </a:xfrm>
          <a:prstGeom prst="rect">
            <a:avLst/>
          </a:prstGeom>
        </p:spPr>
      </p:pic>
    </p:spTree>
    <p:extLst>
      <p:ext uri="{BB962C8B-B14F-4D97-AF65-F5344CB8AC3E}">
        <p14:creationId xmlns:p14="http://schemas.microsoft.com/office/powerpoint/2010/main" val="2956282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00980E-47BA-4CBE-B127-4754FD562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8" y="0"/>
            <a:ext cx="12177452" cy="6858000"/>
          </a:xfrm>
          <a:prstGeom prst="rect">
            <a:avLst/>
          </a:prstGeom>
        </p:spPr>
      </p:pic>
      <p:sp>
        <p:nvSpPr>
          <p:cNvPr id="6" name="TextBox 5">
            <a:extLst>
              <a:ext uri="{FF2B5EF4-FFF2-40B4-BE49-F238E27FC236}">
                <a16:creationId xmlns:a16="http://schemas.microsoft.com/office/drawing/2014/main" id="{49DB983A-E0BF-4AEC-A60F-59434A7B1AA0}"/>
              </a:ext>
            </a:extLst>
          </p:cNvPr>
          <p:cNvSpPr txBox="1"/>
          <p:nvPr/>
        </p:nvSpPr>
        <p:spPr>
          <a:xfrm>
            <a:off x="4586516" y="3788229"/>
            <a:ext cx="5486400" cy="2492990"/>
          </a:xfrm>
          <a:prstGeom prst="rect">
            <a:avLst/>
          </a:prstGeom>
          <a:noFill/>
        </p:spPr>
        <p:txBody>
          <a:bodyPr wrap="square" rtlCol="0">
            <a:spAutoFit/>
          </a:bodyPr>
          <a:lstStyle/>
          <a:p>
            <a:pPr marL="0" marR="0" algn="just">
              <a:lnSpc>
                <a:spcPct val="115000"/>
              </a:lnSpc>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3265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465</Words>
  <Application>Microsoft Office PowerPoint</Application>
  <PresentationFormat>Widescreen</PresentationFormat>
  <Paragraphs>30</Paragraphs>
  <Slides>16</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#9Slide05 Kathya</vt:lpstr>
      <vt:lpstr>#9Slide07 SVNSalty Sans</vt:lpstr>
      <vt:lpstr>Arial</vt:lpstr>
      <vt:lpstr>Calibri</vt:lpstr>
      <vt:lpstr>Calibri Light</vt:lpstr>
      <vt:lpstr>Times New Roman</vt:lpstr>
      <vt:lpstr>Office Theme</vt:lpstr>
      <vt:lpstr>1_Office Theme</vt:lpstr>
      <vt:lpstr>PowerPoint Presentation</vt:lpstr>
      <vt:lpstr>ỔN ĐỊNH TỔ CHỨc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c:creator>
  <cp:lastModifiedBy>MinhThangPC.VN</cp:lastModifiedBy>
  <cp:revision>7</cp:revision>
  <dcterms:created xsi:type="dcterms:W3CDTF">2021-11-15T04:50:28Z</dcterms:created>
  <dcterms:modified xsi:type="dcterms:W3CDTF">2022-11-19T06:55:39Z</dcterms:modified>
</cp:coreProperties>
</file>