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92" r:id="rId6"/>
    <p:sldId id="310" r:id="rId7"/>
    <p:sldId id="311" r:id="rId8"/>
    <p:sldId id="305" r:id="rId9"/>
    <p:sldId id="307" r:id="rId10"/>
    <p:sldId id="309" r:id="rId11"/>
    <p:sldId id="308" r:id="rId12"/>
    <p:sldId id="313" r:id="rId13"/>
    <p:sldId id="314" r:id="rId14"/>
    <p:sldId id="315" r:id="rId15"/>
    <p:sldId id="316" r:id="rId16"/>
    <p:sldId id="317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33CC"/>
    <a:srgbClr val="D60093"/>
    <a:srgbClr val="00FF00"/>
    <a:srgbClr val="00CC00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4660"/>
  </p:normalViewPr>
  <p:slideViewPr>
    <p:cSldViewPr>
      <p:cViewPr varScale="1">
        <p:scale>
          <a:sx n="90" d="100"/>
          <a:sy n="90" d="100"/>
        </p:scale>
        <p:origin x="85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008FDB3-9495-43AA-9723-F6501D2E3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376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ECCCEF-F68E-4609-9260-5BDEDFFD5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33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3E5121-5D64-45CF-822A-47C599BAC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917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BA43C-F136-47A1-9933-4A05C42D4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2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952019-E5C7-44B8-809A-EBED3C5DB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79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892C1F-58F3-4B72-A1E8-645376FFE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586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7609EF9-7F9A-4634-828B-FE7B40A9BE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59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79B234D-3FFC-4B95-9F64-1051D7F66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37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DF206C-CFF3-4AA0-AFF0-0C726408D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499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39F7524-34C2-4A89-A74D-0D27753BA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5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2E96A6-EF56-486C-82A5-BE6326755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2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B1A1-160C-43CE-AF17-491405BEF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7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A663-B67E-4D79-B1B1-B3323034FC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C907-0EC1-443B-8F63-5701663A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14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29BB-5F06-46A9-82ED-B52B14AED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03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858-26E9-4E9C-8C87-08AF146F5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58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560-EA87-4073-85EC-0583F1DB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07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C2A-272E-42D5-9F80-24210ABD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E337-418C-424C-914B-B4F0647C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97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88CC-D32A-4BBA-9BF3-36E4E1B6C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75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DC77-EF3F-42B5-9D84-AA456E456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53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049-1038-4720-BC65-DF937F0C7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75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B1A1-160C-43CE-AF17-491405BEF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1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A663-B67E-4D79-B1B1-B3323034FC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7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C907-0EC1-443B-8F63-5701663A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30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29BB-5F06-46A9-82ED-B52B14AED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0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858-26E9-4E9C-8C87-08AF146F5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16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560-EA87-4073-85EC-0583F1DB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C2A-272E-42D5-9F80-24210ABD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51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E337-418C-424C-914B-B4F0647C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4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88CC-D32A-4BBA-9BF3-36E4E1B6C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20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DC77-EF3F-42B5-9D84-AA456E456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049-1038-4720-BC65-DF937F0C7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50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B1A1-160C-43CE-AF17-491405BEFF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29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A663-B67E-4D79-B1B1-B3323034FC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46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C907-0EC1-443B-8F63-5701663A1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13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29BB-5F06-46A9-82ED-B52B14AED8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66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10858-26E9-4E9C-8C87-08AF146F5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9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31560-EA87-4073-85EC-0583F1DB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79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0C2A-272E-42D5-9F80-24210ABD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06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0E337-418C-424C-914B-B4F0647C9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31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88CC-D32A-4BBA-9BF3-36E4E1B6C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65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DDC77-EF3F-42B5-9D84-AA456E456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05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0049-1038-4720-BC65-DF937F0C7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0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CD3D-2521-4863-A61E-8052CEC9E66D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A9D4D-FAC4-4B70-8117-09680C65A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4622F8-C44C-471F-8724-A31664DFBA3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5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7F727-1391-416C-9987-07E914E9D8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6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7F727-1391-416C-9987-07E914E9D8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6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7F727-1391-416C-9987-07E914E9D8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IEU\CD%20NHAC\AM%20THANH\trong%20lan%20cat.mp3" TargetMode="External"/><Relationship Id="rId6" Type="http://schemas.openxmlformats.org/officeDocument/2006/relationships/image" Target="../media/image3.png"/><Relationship Id="rId5" Type="http://schemas.openxmlformats.org/officeDocument/2006/relationships/hyperlink" Target="../../VI%20DEO/%5b2016%5d%20M&#250;a%20L&#226;n%20S&#432;%20R&#7891;ng%20-%20Li&#234;n%20Hoan%20LSR%20Q11%20L&#7847;n%206%202016%20-%20M&#250;a%20L&#226;n%20&#272;&#7865;p%20Nh&#7845;t-Segment%201.mp4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4.gi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www.glittergraphicsweb.com/index.htm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jp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8.jp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9.png"/><Relationship Id="rId10" Type="http://schemas.openxmlformats.org/officeDocument/2006/relationships/image" Target="../media/image21.jpg"/><Relationship Id="rId4" Type="http://schemas.openxmlformats.org/officeDocument/2006/relationships/slide" Target="slide8.xml"/><Relationship Id="rId9" Type="http://schemas.openxmlformats.org/officeDocument/2006/relationships/image" Target="../media/image34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B0E7EE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2051" name="Picture 19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2"/>
            <a:ext cx="60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0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V="1">
            <a:off x="1190625" y="-657225"/>
            <a:ext cx="4000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1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8686799" y="3257550"/>
            <a:ext cx="457200" cy="14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2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>
            <a:off x="7686696" y="4105275"/>
            <a:ext cx="514351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7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550580"/>
            <a:ext cx="12763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8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550580"/>
            <a:ext cx="12763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9" descr="729747d8za2kbusq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550580"/>
            <a:ext cx="1276350" cy="5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30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 flipH="1" flipV="1">
            <a:off x="7600163" y="-705643"/>
            <a:ext cx="457201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31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686799" y="400052"/>
            <a:ext cx="457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32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" y="3543300"/>
            <a:ext cx="533400" cy="126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3" descr="659204qfhni5vgx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143013" y="4076700"/>
            <a:ext cx="45720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WordArt 59"/>
          <p:cNvSpPr>
            <a:spLocks noChangeArrowheads="1" noChangeShapeType="1" noTextEdit="1"/>
          </p:cNvSpPr>
          <p:nvPr/>
        </p:nvSpPr>
        <p:spPr bwMode="auto">
          <a:xfrm>
            <a:off x="554666" y="2078842"/>
            <a:ext cx="2000250" cy="492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Đề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tài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VNI-Linus"/>
              </a:rPr>
              <a:t>:</a:t>
            </a:r>
          </a:p>
        </p:txBody>
      </p:sp>
      <p:sp>
        <p:nvSpPr>
          <p:cNvPr id="2063" name="WordArt 60"/>
          <p:cNvSpPr>
            <a:spLocks noChangeArrowheads="1" noChangeShapeType="1" noTextEdit="1"/>
          </p:cNvSpPr>
          <p:nvPr/>
        </p:nvSpPr>
        <p:spPr bwMode="auto">
          <a:xfrm>
            <a:off x="3886199" y="2002037"/>
            <a:ext cx="5029199" cy="628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“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Em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cũng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là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cô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VNI-Bodon-Poster" pitchFamily="2" charset="0"/>
              </a:rPr>
              <a:t>”</a:t>
            </a:r>
          </a:p>
        </p:txBody>
      </p:sp>
      <p:sp>
        <p:nvSpPr>
          <p:cNvPr id="2067" name="WordArt 64"/>
          <p:cNvSpPr>
            <a:spLocks noChangeArrowheads="1" noChangeShapeType="1" noTextEdit="1"/>
          </p:cNvSpPr>
          <p:nvPr/>
        </p:nvSpPr>
        <p:spPr bwMode="auto">
          <a:xfrm>
            <a:off x="2819400" y="3714750"/>
            <a:ext cx="438150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riston"/>
            </a:endParaRPr>
          </a:p>
        </p:txBody>
      </p:sp>
      <p:sp>
        <p:nvSpPr>
          <p:cNvPr id="25" name="WordArt 60"/>
          <p:cNvSpPr>
            <a:spLocks noChangeArrowheads="1" noChangeShapeType="1" noTextEdit="1"/>
          </p:cNvSpPr>
          <p:nvPr/>
        </p:nvSpPr>
        <p:spPr bwMode="auto">
          <a:xfrm>
            <a:off x="2631116" y="2096690"/>
            <a:ext cx="1138567" cy="4750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Duff" pitchFamily="2" charset="0"/>
              </a:rPr>
              <a:t>Thơ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Duff" pitchFamily="2" charset="0"/>
            </a:endParaRPr>
          </a:p>
        </p:txBody>
      </p:sp>
      <p:sp>
        <p:nvSpPr>
          <p:cNvPr id="22" name="Smiley Face 21">
            <a:hlinkClick r:id="rId5" action="ppaction://hlinkfile"/>
          </p:cNvPr>
          <p:cNvSpPr/>
          <p:nvPr/>
        </p:nvSpPr>
        <p:spPr>
          <a:xfrm>
            <a:off x="5486400" y="4914900"/>
            <a:ext cx="228600" cy="228600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trong lan c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886200" y="4914900"/>
            <a:ext cx="304800" cy="228600"/>
          </a:xfrm>
          <a:prstGeom prst="rect">
            <a:avLst/>
          </a:prstGeom>
        </p:spPr>
      </p:pic>
      <p:sp>
        <p:nvSpPr>
          <p:cNvPr id="27" name="WordArt 59"/>
          <p:cNvSpPr>
            <a:spLocks noChangeArrowheads="1" noChangeShapeType="1" noTextEdit="1"/>
          </p:cNvSpPr>
          <p:nvPr/>
        </p:nvSpPr>
        <p:spPr bwMode="auto">
          <a:xfrm>
            <a:off x="685800" y="1885961"/>
            <a:ext cx="2000250" cy="4929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latin typeface="VNI-Linus"/>
            </a:endParaRPr>
          </a:p>
        </p:txBody>
      </p:sp>
      <p:sp>
        <p:nvSpPr>
          <p:cNvPr id="28" name="WordArt 64"/>
          <p:cNvSpPr>
            <a:spLocks noChangeArrowheads="1" noChangeShapeType="1" noTextEdit="1"/>
          </p:cNvSpPr>
          <p:nvPr/>
        </p:nvSpPr>
        <p:spPr bwMode="auto">
          <a:xfrm>
            <a:off x="2149389" y="928698"/>
            <a:ext cx="5145715" cy="6715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Làm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quen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văn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VNI-Aristo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VNI-Ariston"/>
            </a:endParaRPr>
          </a:p>
        </p:txBody>
      </p: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2247922" y="81293"/>
            <a:ext cx="4806843" cy="8473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  <a:p>
            <a:pPr algn="ctr">
              <a:defRPr/>
            </a:pPr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2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2915971" y="2996406"/>
            <a:ext cx="33441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809724" y="3732223"/>
            <a:ext cx="34682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alt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alt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4991" y="1504954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7647" y="2876555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=&gt; Giáo dục trẻ: Đến trường cô giáo cũng như người mẹ thứ 2 luôn yêu thương, chăm sóc các con nên các con phải luôn nghe lời và yêu quý cô giáo.</a:t>
            </a:r>
          </a:p>
          <a:p>
            <a:r>
              <a:rPr lang="vi-VN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124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5844" name="Picture 4" descr="Hoa la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WordArt 5"/>
          <p:cNvSpPr>
            <a:spLocks noChangeArrowheads="1" noChangeShapeType="1" noTextEdit="1"/>
          </p:cNvSpPr>
          <p:nvPr/>
        </p:nvSpPr>
        <p:spPr bwMode="auto">
          <a:xfrm>
            <a:off x="1295411" y="171452"/>
            <a:ext cx="5800725" cy="11822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solidFill>
                  <a:srgbClr val="CC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 TRẺ ĐỌC THƠ</a:t>
            </a:r>
            <a:endParaRPr lang="en-US" sz="3600" b="1" kern="10">
              <a:solidFill>
                <a:srgbClr val="CC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5846" name="Picture 6" descr="1184909yqv9h2rzp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1184909yqv9h2rzp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1184909yqv9h2rzp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1981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9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3584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99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 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5325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 descr="anim1690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863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451"/>
            <a:ext cx="1066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0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1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00350"/>
            <a:ext cx="9144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AutoShape 12"/>
          <p:cNvSpPr>
            <a:spLocks noChangeArrowheads="1"/>
          </p:cNvSpPr>
          <p:nvPr/>
        </p:nvSpPr>
        <p:spPr bwMode="auto">
          <a:xfrm>
            <a:off x="3276600" y="628650"/>
            <a:ext cx="3429000" cy="5715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53259" name="Picture 15" descr="glitterimagescartoons389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71901"/>
            <a:ext cx="16764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6" descr="glitterimagescartoons389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3714751"/>
            <a:ext cx="1600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WordArt 17"/>
          <p:cNvSpPr>
            <a:spLocks noChangeArrowheads="1" noChangeShapeType="1" noTextEdit="1"/>
          </p:cNvSpPr>
          <p:nvPr/>
        </p:nvSpPr>
        <p:spPr bwMode="auto">
          <a:xfrm>
            <a:off x="1679058" y="100012"/>
            <a:ext cx="5867400" cy="13144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929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thúc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học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38933" name="Oval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57200" y="1414462"/>
            <a:ext cx="8001000" cy="2457451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Tạm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biệt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hẹn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gặp</a:t>
            </a:r>
            <a:r>
              <a:rPr lang="en-US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lại</a:t>
            </a:r>
            <a:endParaRPr lang="en-US" sz="6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94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9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33"/>
                  </p:tgtEl>
                </p:cond>
              </p:nextCondLst>
            </p:seq>
          </p:childTnLst>
        </p:cTn>
      </p:par>
    </p:tnLst>
    <p:bldLst>
      <p:bldP spid="38929" grpId="0" animBg="1"/>
      <p:bldP spid="38929" grpId="1" animBg="1"/>
      <p:bldP spid="3893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39" name="Content Placeholder 4" descr="A picture containing diagram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>
          <a:xfrm>
            <a:off x="0" y="7144"/>
            <a:ext cx="9144000" cy="5143500"/>
          </a:xfr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371850" y="2287192"/>
            <a:ext cx="401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2857500" y="1696653"/>
            <a:ext cx="5219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ỔN ĐỊNH TỔ CHỨC</a:t>
            </a:r>
          </a:p>
        </p:txBody>
      </p:sp>
      <p:pic>
        <p:nvPicPr>
          <p:cNvPr id="3" name="[Nhạc Thiếu Nhi] Bàn Tay Cô Giáo - Hồng Ngọ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500" end="55719.81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558" y="318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5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102" name="Picture 6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828800" y="1143001"/>
            <a:ext cx="5105400" cy="80367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2365377" y="1133475"/>
            <a:ext cx="4581525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2. Dạy trẻ đọc thơ</a:t>
            </a:r>
            <a:endParaRPr lang="en-US" sz="3600" b="1" kern="10"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3124200" y="2914650"/>
            <a:ext cx="4572000" cy="12573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1976438" y="2099083"/>
            <a:ext cx="6176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75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5" grpId="1" animBg="1"/>
      <p:bldP spid="4106" grpId="0" animBg="1"/>
      <p:bldP spid="4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46"/>
            <a:ext cx="9144001" cy="512576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6730"/>
            <a:ext cx="1524000" cy="3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23" y="4887317"/>
            <a:ext cx="304801" cy="228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2321" y="42703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 Em cũng là cô giáo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Ngày hai buổi đến trường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65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96667 0.05648 " pathEditMode="relative" rAng="0" ptsTypes="AA">
                                      <p:cBhvr>
                                        <p:cTn id="10" dur="6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91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36" y="2078244"/>
            <a:ext cx="1261878" cy="201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080" y="452841"/>
            <a:ext cx="1563687" cy="328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06" y="3086111"/>
            <a:ext cx="1639887" cy="235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7"/>
          <a:stretch/>
        </p:blipFill>
        <p:spPr bwMode="auto">
          <a:xfrm>
            <a:off x="5870075" y="3226019"/>
            <a:ext cx="781050" cy="59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48" y="3209927"/>
            <a:ext cx="20002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23" y="3324227"/>
            <a:ext cx="10239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9651" b="75849"/>
          <a:stretch/>
        </p:blipFill>
        <p:spPr bwMode="auto">
          <a:xfrm>
            <a:off x="3505200" y="466625"/>
            <a:ext cx="998530" cy="79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7598" y="5007102"/>
            <a:ext cx="363758" cy="272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7730" y="42787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/>
              <a:t> </a:t>
            </a:r>
            <a:br>
              <a:rPr lang="vi-VN" dirty="0"/>
            </a:br>
            <a:r>
              <a:rPr lang="vi-VN" dirty="0">
                <a:solidFill>
                  <a:srgbClr val="002060"/>
                </a:solidFill>
                <a:latin typeface="+mj-lt"/>
              </a:rPr>
              <a:t>Giành tất cả tình thương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Cho tuổi thơ của bé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0.11684 0.148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0.11684 0.148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4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0.10816 0.0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C 0.00209 0.00093 0.00556 -0.00023 0.0066 0.00255 C 0.00747 0.00463 0.00156 0.00718 0.00156 0.00486 C 0.00156 0.00185 0.01424 -0.00324 0.00156 0.00255 C 0.00104 0.00486 -0.00017 0.01204 -0.00017 0.00949 C -0.00017 0.00486 -0.00052 -0.00069 0.00156 -0.0044 C 0.00261 -0.00625 0.00486 -0.00278 0.0066 -0.00208 C 0.00538 0.00023 0.00469 0.00301 0.00313 0.00486 C -0.00173 0.00996 -0.0059 0.00347 0.00313 0.01181 C 0.00313 0.01181 -0.00434 0.0132 -0.00538 0.00949 C -0.00642 0.00579 -0.00191 0.00324 -0.00017 0.00023 Z " pathEditMode="relative" ptsTypes="fffffffffff">
                                      <p:cBhvr>
                                        <p:cTn id="22" dur="4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C 0.00052 0.00232 0.00243 0.00463 0.00173 0.00671 C 0.00104 0.0088 -0.00244 0.01111 -0.0033 0.00903 C -0.00417 0.00671 -0.00157 0.00394 4.16667E-6 0.00232 C 0.00138 0.0007 0.00642 -0.00162 0.0052 -4.44444E-6 C 0.00138 0.00509 -0.01233 0.00648 0.00868 0.00232 C 0.00816 -4.44444E-6 0.0085 -0.00347 0.00694 -0.00463 C -0.00226 -0.01088 0.00347 0.0044 0.00347 0.0044 C 0.00572 -0.00463 0.00694 -0.00301 4.16667E-6 -4.44444E-6 Z " pathEditMode="relative" ptsTypes="fffffffff">
                                      <p:cBhvr>
                                        <p:cTn id="24" dur="4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64694"/>
            <a:ext cx="4762500" cy="18788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8" y="2288381"/>
            <a:ext cx="151874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343161"/>
            <a:ext cx="13716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7476" y="3181066"/>
            <a:ext cx="2360135" cy="184813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63" y="1791164"/>
            <a:ext cx="2875981" cy="32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0" b="50133" l="31273" r="92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6207" b="44825"/>
          <a:stretch/>
        </p:blipFill>
        <p:spPr bwMode="auto">
          <a:xfrm>
            <a:off x="5799092" y="2382952"/>
            <a:ext cx="1154167" cy="83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21728" r="7834" b="7592"/>
          <a:stretch/>
        </p:blipFill>
        <p:spPr>
          <a:xfrm>
            <a:off x="1066800" y="4204097"/>
            <a:ext cx="2590800" cy="988857"/>
          </a:xfrm>
          <a:prstGeom prst="rect">
            <a:avLst/>
          </a:prstGeom>
        </p:spPr>
      </p:pic>
      <p:pic>
        <p:nvPicPr>
          <p:cNvPr id="2050" name="Picture 2" descr="D:\HINH\GIA DINH\New folder\noi-inox-tu-vung-kinh-kallisto-16cm_247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000" l="45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1676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043" b="74074" l="36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35261" b="32572"/>
          <a:stretch/>
        </p:blipFill>
        <p:spPr bwMode="auto">
          <a:xfrm>
            <a:off x="4572015" y="2914651"/>
            <a:ext cx="865877" cy="5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0" y="4869575"/>
            <a:ext cx="304800" cy="22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2441" y="133350"/>
            <a:ext cx="3755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rgbClr val="002060"/>
                </a:solidFill>
                <a:latin typeface="+mj-lt"/>
              </a:rPr>
              <a:t>Nhìn bé ăn vui vẻ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Ngon miệng và vệ sinh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Dù nóng - lạnh bên mình</a:t>
            </a:r>
            <a:br>
              <a:rPr lang="vi-VN" dirty="0">
                <a:solidFill>
                  <a:srgbClr val="002060"/>
                </a:solidFill>
                <a:latin typeface="+mj-lt"/>
              </a:rPr>
            </a:br>
            <a:r>
              <a:rPr lang="vi-VN" dirty="0">
                <a:solidFill>
                  <a:srgbClr val="002060"/>
                </a:solidFill>
                <a:latin typeface="+mj-lt"/>
              </a:rPr>
              <a:t>Ấm tình cô với bé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62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3.33333E-6 C -0.00173 0.0007 -0.00433 0.00023 -0.0052 0.00232 C -0.00728 0.00787 0.00313 0.01528 -0.00867 0.00463 C -0.0052 0.00301 0.01337 0.0007 5.55556E-6 0.00695 C -0.0118 0.00371 -0.01145 0.00602 5.55556E-6 -3.33333E-6 Z " pathEditMode="relative" ptsTypes="fffff">
                                      <p:cBhvr>
                                        <p:cTn id="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55556E-6 C 0.00173 -0.00163 0.00312 -0.00533 0.00503 -0.00464 C 0.00677 -0.00394 0.00798 0.00046 0.00677 0.00231 C 0.00555 0.00393 0.00347 0.00069 0.00173 -5.55556E-6 C 0.00121 0.00231 -0.00122 0.00509 3.61111E-6 0.00695 C 0.00121 0.00856 0.00625 0.00624 0.00503 0.00462 C 0.00104 -0.0007 -0.01267 -5.55556E-6 3.61111E-6 -5.55556E-6 Z " pathEditMode="relative" ptsTypes="fffffff">
                                      <p:cBhvr>
                                        <p:cTn id="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21" y="1885961"/>
            <a:ext cx="1743763" cy="242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0200" y="1190189"/>
            <a:ext cx="1371600" cy="28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44" y="2834128"/>
            <a:ext cx="1399156" cy="230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6011" r="16425" b="65588"/>
          <a:stretch/>
        </p:blipFill>
        <p:spPr bwMode="auto">
          <a:xfrm>
            <a:off x="5299840" y="2053735"/>
            <a:ext cx="1024760" cy="68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29" y="2228851"/>
            <a:ext cx="1431925" cy="236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11878" b="78007"/>
          <a:stretch/>
        </p:blipFill>
        <p:spPr bwMode="auto">
          <a:xfrm flipH="1">
            <a:off x="9448800" y="1200150"/>
            <a:ext cx="930166" cy="6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3772" y="4912930"/>
            <a:ext cx="304800" cy="22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6572" y="1333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 Ngày qua ngày như thế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 Chăm bé khỏe, bé ngoan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 Bục giảng hay bếp than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dirty="0">
                <a:solidFill>
                  <a:schemeClr val="bg1"/>
                </a:solidFill>
              </a:rPr>
              <a:t> Bé luôn chào cô giáo.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5834 0.08449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28819 0.0814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92593E-6 C -0.00052 -0.003 0.00035 -0.00786 -0.00174 -0.00925 C -0.0033 -0.01041 -0.00538 -0.00231 -0.00347 -0.00231 C -0.00139 -0.00231 -0.00122 -0.00694 8.33333E-7 -0.00925 C 0.00052 -0.00624 0.00174 5.92593E-6 0.00174 5.92593E-6 C 0.00417 -0.00948 0.00451 -0.00902 8.33333E-7 5.92593E-6 Z " pathEditMode="relative" ptsTypes="ffffff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65 0.08611 C -0.2625 0.10185 -0.27587 0.08842 -0.26771 0.08148 C -0.26597 0.08009 -0.26337 0.08588 -0.26423 0.08842 C -0.2651 0.09051 -0.26771 0.0868 -0.26944 0.08611 C -0.26562 0.07847 -0.26805 0.07916 -0.26423 0.07916 " pathEditMode="relative" rAng="0" ptsTypes="ffffA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icture1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3048000" y="1447800"/>
            <a:ext cx="41719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vi-VN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có tên gì 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thơ</a:t>
            </a:r>
            <a:r>
              <a:rPr lang="en-US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nói</a:t>
            </a:r>
            <a:r>
              <a:rPr lang="en-US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điều</a:t>
            </a:r>
            <a:r>
              <a:rPr lang="en-US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vi-VN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3600" b="1" kern="10" dirty="0">
              <a:solidFill>
                <a:srgbClr val="CC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268542" y="2724154"/>
            <a:ext cx="641826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en-US" sz="2000" b="1" dirty="0">
              <a:solidFill>
                <a:srgbClr val="99CC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Bài thơ nói về công việc hàng ngày của cô rất vất vả dù trên lớp hay ở nhà bếp cô đều rất vui khi thấy các con hàng ngày vui vẻ khỏe mạnh. Các cô đều dành tất cả tình thương cho tuổi thơ của các con</a:t>
            </a:r>
            <a:endParaRPr lang="en-US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7" y="666754"/>
            <a:ext cx="2933495" cy="646331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Times New Roman"/>
                <a:cs typeface="Times New Roman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3441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icture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3364261" y="1200150"/>
            <a:ext cx="3695700" cy="4262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/>
              </a:rPr>
              <a:t>Ngày qua ngày cô chăm sóc các bé ntn</a:t>
            </a:r>
            <a:r>
              <a:rPr lang="en-US" sz="3600" b="1" kern="10" dirty="0"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85" y="1733554"/>
            <a:ext cx="6219203" cy="3409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1" y="3897920"/>
            <a:ext cx="2460625" cy="124557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06" y="2866232"/>
            <a:ext cx="78468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30" y="2884088"/>
            <a:ext cx="708660" cy="106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7261" y="3803956"/>
            <a:ext cx="1219403" cy="1225244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40" y="2901057"/>
            <a:ext cx="1485924" cy="218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21728" r="7834" b="7592"/>
          <a:stretch/>
        </p:blipFill>
        <p:spPr>
          <a:xfrm>
            <a:off x="3116580" y="4537380"/>
            <a:ext cx="1338580" cy="655576"/>
          </a:xfrm>
          <a:prstGeom prst="rect">
            <a:avLst/>
          </a:prstGeom>
        </p:spPr>
      </p:pic>
      <p:pic>
        <p:nvPicPr>
          <p:cNvPr id="15" name="Picture 2" descr="D:\HINH\GIA DINH\New folder\noi-inox-tu-vung-kinh-kallisto-16cm_247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000" l="45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81" y="3940109"/>
            <a:ext cx="866140" cy="55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OC T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93781" y="4946625"/>
            <a:ext cx="157480" cy="1515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75497" y="1896476"/>
            <a:ext cx="1940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100" dirty="0">
                <a:solidFill>
                  <a:srgbClr val="002060"/>
                </a:solidFill>
                <a:latin typeface="Times New Roman"/>
              </a:rPr>
              <a:t>Nhìn bé ăn vui vẻ</a:t>
            </a:r>
            <a:br>
              <a:rPr lang="vi-VN" sz="1100" dirty="0">
                <a:solidFill>
                  <a:srgbClr val="002060"/>
                </a:solidFill>
                <a:latin typeface="Times New Roman"/>
              </a:rPr>
            </a:br>
            <a:r>
              <a:rPr lang="vi-VN" sz="1100" dirty="0">
                <a:solidFill>
                  <a:srgbClr val="002060"/>
                </a:solidFill>
                <a:latin typeface="Times New Roman"/>
              </a:rPr>
              <a:t>Ngon miệng và vệ sinh</a:t>
            </a:r>
            <a:br>
              <a:rPr lang="vi-VN" sz="1100" dirty="0">
                <a:solidFill>
                  <a:srgbClr val="002060"/>
                </a:solidFill>
                <a:latin typeface="Times New Roman"/>
              </a:rPr>
            </a:br>
            <a:r>
              <a:rPr lang="vi-VN" sz="1100" dirty="0">
                <a:solidFill>
                  <a:srgbClr val="002060"/>
                </a:solidFill>
                <a:latin typeface="Times New Roman"/>
              </a:rPr>
              <a:t>Dù nóng - lạnh bên mình</a:t>
            </a:r>
            <a:br>
              <a:rPr lang="vi-VN" sz="1100" dirty="0">
                <a:solidFill>
                  <a:srgbClr val="002060"/>
                </a:solidFill>
                <a:latin typeface="Times New Roman"/>
              </a:rPr>
            </a:br>
            <a:r>
              <a:rPr lang="vi-VN" sz="1100" dirty="0">
                <a:solidFill>
                  <a:srgbClr val="002060"/>
                </a:solidFill>
                <a:latin typeface="Times New Roman"/>
              </a:rPr>
              <a:t>Ấm tình cô với bé</a:t>
            </a:r>
            <a:endParaRPr lang="en-US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328</Words>
  <Application>Microsoft Office PowerPoint</Application>
  <PresentationFormat>On-screen Show (16:9)</PresentationFormat>
  <Paragraphs>40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Times New Roman</vt:lpstr>
      <vt:lpstr>VNI-Ariston</vt:lpstr>
      <vt:lpstr>VNI-Bodon-Poster</vt:lpstr>
      <vt:lpstr>VNI-Duff</vt:lpstr>
      <vt:lpstr>VNI-Linus</vt:lpstr>
      <vt:lpstr>Office Theme</vt:lpstr>
      <vt:lpstr>1_Default Design</vt:lpstr>
      <vt:lpstr>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MinhThangPC.VN</cp:lastModifiedBy>
  <cp:revision>333</cp:revision>
  <dcterms:created xsi:type="dcterms:W3CDTF">2014-12-22T12:55:34Z</dcterms:created>
  <dcterms:modified xsi:type="dcterms:W3CDTF">2022-11-19T06:19:26Z</dcterms:modified>
</cp:coreProperties>
</file>