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27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1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66"/>
      </p:cViewPr>
      <p:guideLst>
        <p:guide orient="horz" pos="2160"/>
        <p:guide pos="295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microsoft.com/office/2007/relationships/hdphoto" Target="../media/hdphoto12.wdp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0.png"/><Relationship Id="rId19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20649"/>
            <a:ext cx="4724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29543" y="3922933"/>
            <a:ext cx="49672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632856" y="892629"/>
            <a:ext cx="6400801" cy="11093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LÀM QUEN VỚI TOÁN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5942" y="2494865"/>
            <a:ext cx="92955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Củng cố đếm đến 3, nhận biết chữ số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3</a:t>
            </a: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 </a:t>
            </a:r>
            <a:endParaRPr lang="en-US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8029" y="1730419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" y="14501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1728215"/>
            <a:ext cx="2196490" cy="2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"/>
            <a:ext cx="2321014" cy="25528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50839"/>
            <a:ext cx="2321014" cy="25071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1728215"/>
            <a:ext cx="2115358" cy="24875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6" y="1759144"/>
            <a:ext cx="2097363" cy="2425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7506"/>
            <a:ext cx="2321014" cy="2593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5" y="1713362"/>
            <a:ext cx="1652347" cy="241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8" y="3312537"/>
            <a:ext cx="1819477" cy="2998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14550"/>
            <a:ext cx="1724658" cy="2697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186293"/>
            <a:ext cx="1652347" cy="2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" y="95357"/>
            <a:ext cx="915606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8" y="857250"/>
            <a:ext cx="354008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2381"/>
            <a:ext cx="9204960" cy="5145881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099457" y="361950"/>
            <a:ext cx="6903720" cy="43767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3886199" cy="17145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109"/>
            <a:ext cx="38862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5109"/>
            <a:ext cx="47244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3200400"/>
            <a:ext cx="462534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17145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1543051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250507"/>
            <a:ext cx="58953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52400" y="2266950"/>
            <a:ext cx="753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9" y="37909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51435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0347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6" y="943451"/>
            <a:ext cx="40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943451"/>
          <a:ext cx="7359650" cy="6039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99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THỨC</a:t>
                      </a:r>
                    </a:p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30 - 35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990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2" y="0"/>
            <a:ext cx="914717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000" y="769940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6573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ập Đếm - Nhạc Thiếu Nhi Bảo Ngọc - Skids Nhạc Thiếu Nhi Vui Nhộn Hay Nhất 20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558.2016" end="28101.1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2381"/>
            <a:ext cx="9160510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349" y="1123950"/>
            <a:ext cx="77254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*HĐ1: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349" y="498117"/>
            <a:ext cx="690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2238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2846785"/>
            <a:ext cx="1671637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2722960"/>
            <a:ext cx="1751013" cy="13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1" y="4106466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4098132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405884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4176713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1" y="2247900"/>
            <a:ext cx="2416175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9" y="403383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38076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38016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381833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381119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384452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3944541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325041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1" y="405407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0097"/>
            <a:ext cx="214471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2787253"/>
            <a:ext cx="21447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39219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393144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395168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39802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4123135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-2381"/>
            <a:ext cx="9084945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2422684"/>
            <a:ext cx="7595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HĐ2: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" y="1744125"/>
            <a:ext cx="2441909" cy="25680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24990"/>
            <a:ext cx="2321014" cy="23631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24989"/>
            <a:ext cx="2379446" cy="23639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196672"/>
            <a:ext cx="2321014" cy="2419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1694574"/>
            <a:ext cx="2509574" cy="26671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6" y="1706236"/>
            <a:ext cx="2633945" cy="2669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75195"/>
            <a:ext cx="2235421" cy="262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171700"/>
            <a:ext cx="2235421" cy="262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6" y="0"/>
            <a:ext cx="878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*HĐ2: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54769"/>
            <a:ext cx="9144000" cy="514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-800100"/>
            <a:ext cx="4390767" cy="5429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230</Words>
  <Application>Microsoft Office PowerPoint</Application>
  <PresentationFormat>On-screen Show (16:9)</PresentationFormat>
  <Paragraphs>71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.VnArial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MinhThangPC.VN</cp:lastModifiedBy>
  <cp:revision>81</cp:revision>
  <dcterms:created xsi:type="dcterms:W3CDTF">2019-11-18T11:43:00Z</dcterms:created>
  <dcterms:modified xsi:type="dcterms:W3CDTF">2022-11-19T06:13:39Z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