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832656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474619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63" y="5154697"/>
            <a:ext cx="874470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Bước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đi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liên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tục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trên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ghế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dục</a:t>
            </a:r>
            <a:endParaRPr lang="vi-VN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Ai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115</Words>
  <Application>Microsoft Office PowerPoint</Application>
  <PresentationFormat>On-screen Show (4:3)</PresentationFormat>
  <Paragraphs>25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Win7U</cp:lastModifiedBy>
  <cp:revision>116</cp:revision>
  <dcterms:created xsi:type="dcterms:W3CDTF">2016-10-23T17:21:39Z</dcterms:created>
  <dcterms:modified xsi:type="dcterms:W3CDTF">2022-10-30T03:04:38Z</dcterms:modified>
</cp:coreProperties>
</file>