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66" r:id="rId4"/>
    <p:sldId id="271" r:id="rId5"/>
    <p:sldId id="272" r:id="rId6"/>
    <p:sldId id="259" r:id="rId7"/>
    <p:sldId id="260" r:id="rId8"/>
    <p:sldId id="268" r:id="rId9"/>
    <p:sldId id="262" r:id="rId10"/>
    <p:sldId id="263" r:id="rId11"/>
    <p:sldId id="264" r:id="rId12"/>
    <p:sldId id="280" r:id="rId13"/>
    <p:sldId id="283" r:id="rId14"/>
    <p:sldId id="288" r:id="rId15"/>
    <p:sldId id="284" r:id="rId16"/>
    <p:sldId id="285" r:id="rId17"/>
    <p:sldId id="286" r:id="rId18"/>
    <p:sldId id="287" r:id="rId19"/>
    <p:sldId id="292" r:id="rId20"/>
    <p:sldId id="282" r:id="rId21"/>
    <p:sldId id="28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5D6"/>
    <a:srgbClr val="F456C7"/>
    <a:srgbClr val="833C0C"/>
    <a:srgbClr val="F8831D"/>
    <a:srgbClr val="B9AE48"/>
    <a:srgbClr val="FC6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DEAF2-2FD6-46CC-BB7E-7FF372D9742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4B3B1-BEB8-47D9-B071-70ACE0704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38D7C-05FE-478D-AD67-551E45292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F2E056-A0A4-4C96-99DF-C8CB157F2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315B27-01B5-47F6-8C6E-33A4BDCF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7A54A2-89EE-4447-AD6E-1B93E9B0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410C7-A1D4-41E4-9F1E-A74394EE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05E17-08FE-4D73-9125-04C6D93F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63B1BB-10DF-431A-9190-E6AC5FCC3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8E73C3-E2D0-4A2C-86D5-FE402395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174C64-CB30-4F97-91F5-1C2785A69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E10D7-C14B-4859-AFDF-38BF0AA2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89C111-A71B-4C71-B400-B14798896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99F11-239A-4DA3-B724-0B47E8C37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EACC45-8C06-4DF8-B5B6-0DA5B70F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DF6766-8D6A-4BE4-9156-67D5AD8F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705A8-86E9-463B-8CEF-782ED6CA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CF525-470C-49F1-A1C4-E4DC87C62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6ED2C1-DE4B-4F62-949F-4F575A6D5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C8E312-488A-49EF-99C1-0A8BAD8F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95C2B5-CD4D-43A2-8CDA-F28FE5CB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2BAA44-2B93-4642-8171-2E5678A8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5A13E-4BA0-49F6-AD2E-6936AF33B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0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FF332-2B5B-4CE7-9CE6-8B40EFA50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85EAA2-039F-46E1-B82A-80D9A9F6A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D8A169-F9A8-48F2-A17E-6668DC0F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57DB0-0854-4215-8D8D-8A70C74C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44D5BE-8D6A-4944-AF38-62262E6F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4941A-6344-41C9-B44C-F73D24FDB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89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1F9B2-8842-4885-B6E0-1A3D15A1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40A826-2E83-4E61-999A-0B804468F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9F2E3A-7C07-48DB-ABC2-270F7F25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2176C-ADD7-4774-BA5F-22D6F895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B11D6-93D3-4DC3-B4F5-871E8FF6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4E273-5D72-4D0C-90D9-513AFFE5F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20F24-6CB9-4D00-82F4-D79BD7BDE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365430-1C7E-45B8-9D43-00E39D07D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46CC5C-B6DC-4361-B277-6CB2E79AF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5E01F4-1DC0-44A7-BF86-398D70CE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6444D1-CA3E-4778-A39E-86AFF031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9B8B34-D810-4717-A881-0D4D0019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3B468-BEBB-4078-8744-8B1BEC326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7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18AED-18FC-4F8F-B010-79766BDC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7E1F80-91AF-4B97-87B3-8CFA959AD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D451FD-F65E-40EB-8B01-4E5F2E1A5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E24F6C-8205-4F90-9A02-9D33D0A57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00DAC8-3FE9-4F50-A82D-A2C56D5E8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96E283-A86B-4C1E-B60F-720682B1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C9C37F-82DD-4A5A-A27E-E25C14E5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FCCA5D-FA36-480D-AFD9-CF22895C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D834B-B685-4561-87F8-1B449E50E7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3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2B8DA-313B-438E-91B2-64C7B0BD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02EAC4-8D3D-4A14-8ADB-E16102C0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3173FE-37C5-487F-9056-2D408DEE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4E4D37-A23B-40A3-AC69-B192F8A0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F129A-78DB-4749-8E24-AA0920EAB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0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42C690-AD8B-4921-9825-F1CF9FC5C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2BBF0E-EA4C-4903-BAFD-CDC8C19C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275F92-01B9-466D-801F-B8C8F750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4447E-A89B-4C0C-A381-89E8EE737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D6F73-E183-48C4-A4BA-4299785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F0EA1D-E9DB-4E4A-B76D-C346F9A2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1AF56E-04B3-459E-ABD4-1AFE5163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F4F7C7-04A8-4E37-8BD8-053691140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5E14E5-519C-4263-BF54-F0799BE7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EDAB57-6D20-41E9-942B-4C35EAEB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6EF99-17BF-4CCF-838D-29E72A444F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E05636-32A5-4EEF-8CBA-7CD78A55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FEFA23-AD80-4B16-AEFA-9C035B336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E675F-BC42-4911-B2F7-37199B7F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2772D-2E47-4874-AA5B-9572C3BA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5C96A0-2869-433A-BEC9-5ED0C64F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60A60-45ED-4869-BB05-1D40BC9A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0FE6E0-C65A-49DF-9D4F-78B2618DE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72D678-B491-47FF-9696-270EEA54B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65A99B-4578-46DB-9BA0-21902E14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43D640-556C-49AA-AB46-A1A85F6E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FE8497-FC3F-4A4A-A97B-F9DA0651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2B1C7-8302-4D40-8B84-123DA5DA44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9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C9884-21FE-432E-9618-D7A6FDF3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C08805-27EF-4AC8-96EF-E369C3C05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660A7A-EEFB-4338-BA70-308E9D1D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0F48C1-F4AE-4166-94EB-445E159B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1F99BD-0CB9-4664-8031-6106B7AF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55A65-52CF-4385-9B33-7608CC16B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5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F0EC3F4-AA18-40BE-8F19-57183B5CF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6BF632-4A05-43AB-93B5-B9068B661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C3C4D2-251A-4E69-88D3-A0A4E71F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D60127-1513-4D7F-8684-1AA03049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A41714-E403-44DE-B356-0ADAA994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2DD38-1E1A-48DE-9E86-C3A3FDDD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5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33FF93-B65D-4252-8968-EF83C6A3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C9E06-2E12-47C2-A23F-AB428A244838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8DE309-92B4-47AE-AAF5-E00AA9DF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CDA94-B64E-4FA9-8CB2-7030C53D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F18E-A655-43EA-A6E9-947A814B5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335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3B0582-AC58-4910-998A-4E2EB584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AE383-7B4E-432D-B237-18E0C99E6403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0329A7-FBA4-4F36-9DB7-3C8EC0E8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208035-BCDC-427B-BDDF-B3EC262A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C6FF5-2F61-4A5B-A5FA-D23A2AE00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852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482AD5-63F9-4A80-BA64-73EEE6BAC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02D40-3843-425D-B30D-BD7B7995EBC7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EA89E-EF95-4F79-887A-3FE5D104D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1B0B06-B9CC-485F-9018-1D42DB6C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E8107-AD14-4029-A282-AA51A0701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1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031135-3451-46A2-A14F-40084C5E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E2676-5375-4676-A76D-F61DA80123E7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5038403-3A99-4CBA-A8F8-B60051FB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4CF21AC-8A5A-4AB6-A872-67DC7E12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C5C7D-ADFC-46C5-A97E-D371B4A55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130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A4C0268-15D3-4802-AA61-DFD29BC2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2C5F-E2B5-43A3-A0C0-607BAFBA95FB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3840458-09A1-41BD-860A-ED7459931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5B9672D-EE01-4C2C-B529-850E624A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CDBDD-6B24-43CE-BBAD-24ABC112FE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875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30CB2B6-19F0-47E9-BA29-BE2A1948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39C08-B0DE-420B-A379-EEE9B68D1666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60C6B3A-5F5D-4E98-9292-02B8E79F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2D999F-32F6-4582-A82C-46FEFA7D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F6235-ACA7-43DD-9814-B4017567F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495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77512DF-4018-4FE1-9273-4143724D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B0FB-972E-4CF4-95C4-EC93F7474394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CEC41C1-9919-4788-9272-7E82DB94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662BA5D-CA60-489E-85E6-2916330E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9F7DE-5F3E-44BB-8062-8A131512E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83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5318A-F5AC-4C08-AD65-5F1699FA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712032-0A5C-41BC-9183-461CF6C78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0B8C5E-068A-4E51-BD29-32C5504E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6CE6C8-F9B9-4BDC-8956-39A4FBC5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1D7469-C973-4515-8D89-EE5C7243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4C6453A-8A29-4484-8F1B-EF86A85D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5E0D-EAB1-4913-B6A1-16FE49E44113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A90C19F-1575-4207-A7EB-B1CEBBE0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4FDBFF-88B3-429C-89A3-8F469E61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7C78B-BD9D-4378-9AC1-3232D40AC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916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6970335-E4A3-4EB0-B47F-A9F5687D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3AD0A-BF9E-4183-809C-FA9E10BE43B7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F5D9677-A46A-4FD7-B89B-6E787E78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2B03D8E-F3A6-4FF5-99E7-48EEF2AE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E32C5-75E7-451A-87E9-2AC4E6A84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168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DEE691-EA3C-4FB4-A15D-00EBD474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80C88-D80F-4565-B94C-D46CAC508EA1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610F9D-8312-4F0D-B6B7-705340E0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43586-AFF7-40F9-9B5B-BAAF5810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2C51B-1702-450A-901B-788D6CCF8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317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CF2994-FDEB-4E43-9942-58A3490C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C7EE6-F0E1-4E2F-B80A-147C5DDA4715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2157C8-8447-4495-8289-BD70E946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7CE21-26A1-4AAE-9E6C-26D6DFF7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7958-7DA9-40FA-9BB1-4D4F30B67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0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B2123-AA11-45AA-AE00-14B41196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6F1105-EC72-4D4C-8EC6-79167FA21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2FECDB-B823-4271-A62C-7B68C8471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2CD0DB-2E67-4AB9-87C1-BFD5E58D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0E0F79-0FBC-4663-9630-D1D2E67F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26420E-B577-4868-B09C-F5F9C9E3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7E54E-12C1-4B89-A481-DBF65F82D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F5D2D1-DD6C-4C47-B74D-C02CB96D6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EF3CA0-B0C2-4287-962D-9B5C648A8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B9957B-404B-4A2F-A000-47E8307DE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B6ADCC-93DE-4CB7-BFC1-E0A491EDC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0E2FE5-D42A-4A9D-8A3C-54170253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A5893EB-F1F1-43ED-9487-AFC256DD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BB6C21-9091-45C8-BEA4-9EFA3955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7FF46-D743-4F31-A238-63800566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533ED7-90CA-470B-A909-E08B43BF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64D9585-A085-40CA-9D50-C8360D71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D7E5DA-296B-4E1F-8697-246987B6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E5F628-3065-4C10-B04B-CD71B4CA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D60065-F919-4A51-8634-FC41A8A8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149A8B1-34F1-4217-8569-E4FF7703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C6910-8383-40F7-882B-61B30180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94E9CB-685D-4078-915B-34EEF9D40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F843C1-6854-4359-AF8F-90B45DAC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032148-2C88-44E7-8140-3A2CF723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FE9B37-4F84-4E36-B29C-A1DC145A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D22610-483D-4F43-8F0B-827266D1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DC7988-3CA3-418E-8A1B-811DE44A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EADFFB-1B0C-4C88-A6C8-FD1907602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D0CB02-9FE5-4A6F-A883-FDA007395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819A69-7F79-4E52-B19C-83684BE5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421989-97BA-482E-B098-0CD30EEB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DBF638-89DE-41A8-96C1-97713411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59D181-0F1E-4D52-BC05-F7E1898D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0F0099-8773-4D9F-8A0E-A1BADDE2C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74E7-6EC4-4088-8B0D-FCB544B26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13CE0-8989-4002-B960-651DA3FBC5B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8CD665-67BE-4F32-AECA-15AFC24BF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21E329-2355-4790-B771-000465410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F7FF6-1EDA-4EA3-8C1A-A9CDD790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2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2ED70306-A65F-4363-AF67-64480A027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D7F3DF0-51EB-403F-B502-3B8F596EE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D0E0F28-7863-450E-8FB7-154EAD0A02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CA90EC-7A65-4549-9E76-4BB8AEE1A6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D4EF220-910F-4529-A62C-2F821E5B73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4CB01A-5B7F-410F-8C76-AB235A527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xmlns="" id="{F4D1790F-4190-4156-807B-1F9600B509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D0EBBD4C-DB94-40F2-80B9-F20D910FA3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BB5412-ACEA-4D44-99FB-BE739F2C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84B71D-4EAE-40C9-9C46-684DA85B7963}" type="datetimeFigureOut">
              <a:rPr lang="en-US"/>
              <a:pPr>
                <a:defRPr/>
              </a:pPr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0BE00-AE15-4531-8CF7-20DFB83D9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F4792B-2BB5-44C3-A060-F206A234C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4482180-65B1-49F8-A0B2-1F4ECEC22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48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4.xml"/><Relationship Id="rId3" Type="http://schemas.microsoft.com/office/2007/relationships/media" Target="../media/media6.m4a"/><Relationship Id="rId7" Type="http://schemas.microsoft.com/office/2007/relationships/hdphoto" Target="../media/hdphoto1.wdp"/><Relationship Id="rId12" Type="http://schemas.openxmlformats.org/officeDocument/2006/relationships/slide" Target="slide13.xml"/><Relationship Id="rId17" Type="http://schemas.openxmlformats.org/officeDocument/2006/relationships/image" Target="../media/image3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12.xml"/><Relationship Id="rId5" Type="http://schemas.openxmlformats.org/officeDocument/2006/relationships/image" Target="../media/image14.jpg"/><Relationship Id="rId15" Type="http://schemas.openxmlformats.org/officeDocument/2006/relationships/slide" Target="slide16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pn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jpeg"/><Relationship Id="rId17" Type="http://schemas.openxmlformats.org/officeDocument/2006/relationships/image" Target="../media/image3.png"/><Relationship Id="rId2" Type="http://schemas.openxmlformats.org/officeDocument/2006/relationships/audio" Target="../media/media7.m4a"/><Relationship Id="rId16" Type="http://schemas.openxmlformats.org/officeDocument/2006/relationships/image" Target="../media/image21.png"/><Relationship Id="rId1" Type="http://schemas.microsoft.com/office/2007/relationships/media" Target="../media/media7.m4a"/><Relationship Id="rId6" Type="http://schemas.microsoft.com/office/2007/relationships/media" Target="../media/media9.m4a"/><Relationship Id="rId11" Type="http://schemas.microsoft.com/office/2007/relationships/hdphoto" Target="../media/hdphoto3.wdp"/><Relationship Id="rId5" Type="http://schemas.openxmlformats.org/officeDocument/2006/relationships/audio" Target="NULL" TargetMode="External"/><Relationship Id="rId15" Type="http://schemas.openxmlformats.org/officeDocument/2006/relationships/image" Target="../media/image20.jpeg"/><Relationship Id="rId10" Type="http://schemas.openxmlformats.org/officeDocument/2006/relationships/image" Target="../media/image18.png"/><Relationship Id="rId4" Type="http://schemas.openxmlformats.org/officeDocument/2006/relationships/audio" Target="../media/media8.m4a"/><Relationship Id="rId9" Type="http://schemas.openxmlformats.org/officeDocument/2006/relationships/slide" Target="slide11.xml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5.wdp"/><Relationship Id="rId18" Type="http://schemas.microsoft.com/office/2007/relationships/hdphoto" Target="../media/hdphoto2.wdp"/><Relationship Id="rId26" Type="http://schemas.openxmlformats.org/officeDocument/2006/relationships/image" Target="../media/image3.png"/><Relationship Id="rId3" Type="http://schemas.microsoft.com/office/2007/relationships/media" Target="../media/media8.m4a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2" Type="http://schemas.openxmlformats.org/officeDocument/2006/relationships/audio" Target="../media/media7.m4a"/><Relationship Id="rId16" Type="http://schemas.microsoft.com/office/2007/relationships/hdphoto" Target="../media/hdphoto6.wdp"/><Relationship Id="rId20" Type="http://schemas.microsoft.com/office/2007/relationships/hdphoto" Target="../media/hdphoto7.wdp"/><Relationship Id="rId1" Type="http://schemas.microsoft.com/office/2007/relationships/media" Target="../media/media7.m4a"/><Relationship Id="rId6" Type="http://schemas.microsoft.com/office/2007/relationships/media" Target="../media/media10.m4a"/><Relationship Id="rId11" Type="http://schemas.microsoft.com/office/2007/relationships/hdphoto" Target="../media/hdphoto4.wdp"/><Relationship Id="rId24" Type="http://schemas.microsoft.com/office/2007/relationships/hdphoto" Target="../media/hdphoto9.wdp"/><Relationship Id="rId5" Type="http://schemas.openxmlformats.org/officeDocument/2006/relationships/audio" Target="NULL" TargetMode="External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audio" Target="../media/media8.m4a"/><Relationship Id="rId9" Type="http://schemas.openxmlformats.org/officeDocument/2006/relationships/slide" Target="slide11.xml"/><Relationship Id="rId14" Type="http://schemas.openxmlformats.org/officeDocument/2006/relationships/image" Target="../media/image24.png"/><Relationship Id="rId22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31.jp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jpeg"/><Relationship Id="rId17" Type="http://schemas.openxmlformats.org/officeDocument/2006/relationships/image" Target="../media/image3.png"/><Relationship Id="rId2" Type="http://schemas.openxmlformats.org/officeDocument/2006/relationships/audio" Target="../media/media7.m4a"/><Relationship Id="rId16" Type="http://schemas.openxmlformats.org/officeDocument/2006/relationships/image" Target="../media/image21.png"/><Relationship Id="rId1" Type="http://schemas.microsoft.com/office/2007/relationships/media" Target="../media/media7.m4a"/><Relationship Id="rId6" Type="http://schemas.microsoft.com/office/2007/relationships/media" Target="../media/media11.m4a"/><Relationship Id="rId11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audio" Target="../media/media8.m4a"/><Relationship Id="rId9" Type="http://schemas.openxmlformats.org/officeDocument/2006/relationships/slide" Target="slide11.xml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34.jp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jpeg"/><Relationship Id="rId17" Type="http://schemas.openxmlformats.org/officeDocument/2006/relationships/image" Target="../media/image3.png"/><Relationship Id="rId2" Type="http://schemas.openxmlformats.org/officeDocument/2006/relationships/audio" Target="../media/media7.m4a"/><Relationship Id="rId16" Type="http://schemas.openxmlformats.org/officeDocument/2006/relationships/image" Target="../media/image21.png"/><Relationship Id="rId1" Type="http://schemas.microsoft.com/office/2007/relationships/media" Target="../media/media7.m4a"/><Relationship Id="rId6" Type="http://schemas.microsoft.com/office/2007/relationships/media" Target="../media/media12.m4a"/><Relationship Id="rId11" Type="http://schemas.microsoft.com/office/2007/relationships/hdphoto" Target="../media/hdphoto11.wdp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audio" Target="../media/media8.m4a"/><Relationship Id="rId9" Type="http://schemas.openxmlformats.org/officeDocument/2006/relationships/slide" Target="slide11.xml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37.jp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6.jpeg"/><Relationship Id="rId17" Type="http://schemas.openxmlformats.org/officeDocument/2006/relationships/image" Target="../media/image3.png"/><Relationship Id="rId2" Type="http://schemas.openxmlformats.org/officeDocument/2006/relationships/audio" Target="../media/media7.m4a"/><Relationship Id="rId16" Type="http://schemas.openxmlformats.org/officeDocument/2006/relationships/image" Target="../media/image21.png"/><Relationship Id="rId1" Type="http://schemas.microsoft.com/office/2007/relationships/media" Target="../media/media7.m4a"/><Relationship Id="rId6" Type="http://schemas.microsoft.com/office/2007/relationships/media" Target="../media/media13.m4a"/><Relationship Id="rId11" Type="http://schemas.microsoft.com/office/2007/relationships/hdphoto" Target="../media/hdphoto12.wdp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audio" Target="../media/media8.m4a"/><Relationship Id="rId9" Type="http://schemas.openxmlformats.org/officeDocument/2006/relationships/slide" Target="slide11.xml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10" Type="http://schemas.openxmlformats.org/officeDocument/2006/relationships/image" Target="../media/image3.png"/><Relationship Id="rId4" Type="http://schemas.openxmlformats.org/officeDocument/2006/relationships/image" Target="../media/image14.jp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EB068F-39C8-43CA-9107-E1065475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4F35D5E-0D05-4F81-A081-F607D3DE0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65"/>
          <a:stretch/>
        </p:blipFill>
        <p:spPr>
          <a:xfrm>
            <a:off x="0" y="0"/>
            <a:ext cx="12192000" cy="696685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381B34-DD76-49E2-A1C2-D143F06E12F3}"/>
              </a:ext>
            </a:extLst>
          </p:cNvPr>
          <p:cNvSpPr txBox="1"/>
          <p:nvPr/>
        </p:nvSpPr>
        <p:spPr>
          <a:xfrm>
            <a:off x="2374900" y="1324910"/>
            <a:ext cx="619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PHÒNG GD&amp;ĐT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F111F7-006D-44D5-AD72-3B6731A0DCCD}"/>
              </a:ext>
            </a:extLst>
          </p:cNvPr>
          <p:cNvSpPr txBox="1"/>
          <p:nvPr/>
        </p:nvSpPr>
        <p:spPr>
          <a:xfrm>
            <a:off x="3233058" y="2369231"/>
            <a:ext cx="6571341" cy="769441"/>
          </a:xfrm>
          <a:prstGeom prst="rect">
            <a:avLst/>
          </a:prstGeom>
          <a:noFill/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F4148B-9DC3-4C19-9BA6-2E1681D523EE}"/>
              </a:ext>
            </a:extLst>
          </p:cNvPr>
          <p:cNvSpPr txBox="1"/>
          <p:nvPr/>
        </p:nvSpPr>
        <p:spPr>
          <a:xfrm>
            <a:off x="2137213" y="3515177"/>
            <a:ext cx="87630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6 SVNFresh Script" pitchFamily="2" charset="0"/>
              </a:rPr>
              <a:t>Truyện</a:t>
            </a:r>
            <a:r>
              <a:rPr lang="en-US" sz="5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Fresh Script" pitchFamily="2" charset="0"/>
              </a:rPr>
              <a:t>: </a:t>
            </a:r>
            <a:r>
              <a:rPr kumimoji="0" lang="en-US" sz="5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6 SVNFresh Script" pitchFamily="2" charset="0"/>
              </a:rPr>
              <a:t>Dê</a:t>
            </a:r>
            <a:r>
              <a:rPr kumimoji="0" lang="en-US" sz="5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6 SVNFresh Script" pitchFamily="2" charset="0"/>
              </a:rPr>
              <a:t> con </a:t>
            </a:r>
            <a:r>
              <a:rPr kumimoji="0" lang="en-US" sz="5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6 SVNFresh Script" pitchFamily="2" charset="0"/>
              </a:rPr>
              <a:t>nhanh</a:t>
            </a:r>
            <a:r>
              <a:rPr kumimoji="0" lang="en-US" sz="5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6 SVNFresh Script" pitchFamily="2" charset="0"/>
              </a:rPr>
              <a:t> </a:t>
            </a:r>
            <a:r>
              <a:rPr kumimoji="0" lang="en-US" sz="5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6 SVNFresh Script" pitchFamily="2" charset="0"/>
              </a:rPr>
              <a:t>trí</a:t>
            </a:r>
            <a:endParaRPr kumimoji="0" lang="en-US" sz="5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6 SVNFresh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3E45BB-938D-4FB1-BE3C-38B935A650F4}"/>
              </a:ext>
            </a:extLst>
          </p:cNvPr>
          <p:cNvSpPr txBox="1"/>
          <p:nvPr/>
        </p:nvSpPr>
        <p:spPr>
          <a:xfrm>
            <a:off x="3233058" y="4700753"/>
            <a:ext cx="6306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862E8E-EBF9-4DB5-8829-367995F7AE68}"/>
              </a:ext>
            </a:extLst>
          </p:cNvPr>
          <p:cNvSpPr txBox="1"/>
          <p:nvPr/>
        </p:nvSpPr>
        <p:spPr>
          <a:xfrm>
            <a:off x="3365500" y="5472027"/>
            <a:ext cx="63064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endParaRPr kumimoji="0" lang="en-US" altLang="en-US" sz="2800" b="1" i="0" u="none" strike="noStrike" kern="1200" cap="none" spc="0" normalizeH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464697" y="4947774"/>
            <a:ext cx="3695317" cy="1342291"/>
            <a:chOff x="4454770" y="4982308"/>
            <a:chExt cx="3048000" cy="1342291"/>
          </a:xfrm>
        </p:grpSpPr>
        <p:sp>
          <p:nvSpPr>
            <p:cNvPr id="4" name="Rounded Rectangle 3">
              <a:hlinkClick r:id="" action="ppaction://noaction"/>
            </p:cNvPr>
            <p:cNvSpPr/>
            <p:nvPr/>
          </p:nvSpPr>
          <p:spPr>
            <a:xfrm>
              <a:off x="4454770" y="4982308"/>
              <a:ext cx="3048000" cy="1342291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61353" y="5221355"/>
              <a:ext cx="2086918" cy="784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US" sz="45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5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đầu</a:t>
              </a:r>
              <a:endParaRPr kumimoji="0" lang="en-US" sz="45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ac-rung-chuong-va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0676" y="6154613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268ECB3-55AE-4AC0-9651-E231DEF7DCC6}"/>
              </a:ext>
            </a:extLst>
          </p:cNvPr>
          <p:cNvSpPr/>
          <p:nvPr/>
        </p:nvSpPr>
        <p:spPr>
          <a:xfrm>
            <a:off x="7037935" y="5168418"/>
            <a:ext cx="868772" cy="82163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xmlns="" id="{86E25359-B9CF-44A1-92BE-748A66BD4FE5}"/>
              </a:ext>
            </a:extLst>
          </p:cNvPr>
          <p:cNvSpPr/>
          <p:nvPr/>
        </p:nvSpPr>
        <p:spPr>
          <a:xfrm>
            <a:off x="7296713" y="5336838"/>
            <a:ext cx="437322" cy="49033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894106-5ABB-4BD4-9C87-C3C288603ED6}"/>
              </a:ext>
            </a:extLst>
          </p:cNvPr>
          <p:cNvSpPr txBox="1"/>
          <p:nvPr/>
        </p:nvSpPr>
        <p:spPr>
          <a:xfrm>
            <a:off x="900692" y="208721"/>
            <a:ext cx="60935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700" b="1" dirty="0" err="1">
                <a:solidFill>
                  <a:srgbClr val="0070C0"/>
                </a:solidFill>
                <a:latin typeface="#9Slide05 Awesome Display" pitchFamily="2" charset="0"/>
              </a:rPr>
              <a:t>Trò</a:t>
            </a:r>
            <a:r>
              <a:rPr lang="en-US" sz="7700" b="1" dirty="0">
                <a:solidFill>
                  <a:srgbClr val="0070C0"/>
                </a:solidFill>
                <a:latin typeface="#9Slide05 Awesome Display" pitchFamily="2" charset="0"/>
              </a:rPr>
              <a:t> </a:t>
            </a:r>
            <a:r>
              <a:rPr lang="en-US" sz="7700" b="1" dirty="0" err="1">
                <a:solidFill>
                  <a:srgbClr val="0070C0"/>
                </a:solidFill>
                <a:latin typeface="#9Slide05 Awesome Display" pitchFamily="2" charset="0"/>
              </a:rPr>
              <a:t>chơi</a:t>
            </a:r>
            <a:r>
              <a:rPr lang="en-US" sz="7700" b="1" dirty="0">
                <a:solidFill>
                  <a:srgbClr val="0070C0"/>
                </a:solidFill>
                <a:latin typeface="#9Slide05 Awesome Display" pitchFamily="2" charset="0"/>
              </a:rPr>
              <a:t>:</a:t>
            </a:r>
          </a:p>
        </p:txBody>
      </p:sp>
      <p:pic>
        <p:nvPicPr>
          <p:cNvPr id="5" name="135621912976888573">
            <a:hlinkClick r:id="" action="ppaction://media"/>
            <a:extLst>
              <a:ext uri="{FF2B5EF4-FFF2-40B4-BE49-F238E27FC236}">
                <a16:creationId xmlns:a16="http://schemas.microsoft.com/office/drawing/2014/main" xmlns="" id="{A4801973-82F3-49E9-86DF-DA6E492F64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93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152" y="1016001"/>
            <a:ext cx="5257800" cy="584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79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17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867508" y="741347"/>
            <a:ext cx="1626993" cy="153572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74121" y="1092488"/>
            <a:ext cx="5659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9222184" y="675429"/>
            <a:ext cx="1626993" cy="15357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81" y="94404"/>
            <a:ext cx="1905000" cy="17716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45" y="108382"/>
            <a:ext cx="1905000" cy="17716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151806" y="2951965"/>
            <a:ext cx="2450123" cy="1008184"/>
            <a:chOff x="1148862" y="3305908"/>
            <a:chExt cx="2450123" cy="1008184"/>
          </a:xfrm>
        </p:grpSpPr>
        <p:sp>
          <p:nvSpPr>
            <p:cNvPr id="5" name="Rounded Rectangle 4">
              <a:hlinkClick r:id="rId11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71150" y="2968190"/>
            <a:ext cx="2450123" cy="1008184"/>
            <a:chOff x="1148862" y="3305908"/>
            <a:chExt cx="2450123" cy="1008184"/>
          </a:xfrm>
        </p:grpSpPr>
        <p:sp>
          <p:nvSpPr>
            <p:cNvPr id="29" name="Rounded Rectangle 28">
              <a:hlinkClick r:id="rId12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56819" y="2956467"/>
            <a:ext cx="2450123" cy="1008184"/>
            <a:chOff x="1148862" y="3305908"/>
            <a:chExt cx="2450123" cy="1008184"/>
          </a:xfrm>
        </p:grpSpPr>
        <p:sp>
          <p:nvSpPr>
            <p:cNvPr id="32" name="Rounded Rectangle 31">
              <a:hlinkClick r:id="rId13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93221" y="4900246"/>
            <a:ext cx="2450123" cy="1008184"/>
            <a:chOff x="1148862" y="3305908"/>
            <a:chExt cx="2450123" cy="1008184"/>
          </a:xfrm>
        </p:grpSpPr>
        <p:sp>
          <p:nvSpPr>
            <p:cNvPr id="35" name="Rounded Rectangle 34">
              <a:hlinkClick r:id="rId14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91081" y="4900246"/>
            <a:ext cx="2450123" cy="1008184"/>
            <a:chOff x="1148862" y="3305908"/>
            <a:chExt cx="2450123" cy="1008184"/>
          </a:xfrm>
        </p:grpSpPr>
        <p:sp>
          <p:nvSpPr>
            <p:cNvPr id="38" name="Rounded Rectangle 37">
              <a:hlinkClick r:id="rId15" action="ppaction://hlinksldjump"/>
            </p:cNvPr>
            <p:cNvSpPr/>
            <p:nvPr/>
          </p:nvSpPr>
          <p:spPr>
            <a:xfrm>
              <a:off x="1148862" y="3305908"/>
              <a:ext cx="2450123" cy="10081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81004" y="3456057"/>
              <a:ext cx="139172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5</a:t>
              </a:r>
            </a:p>
          </p:txBody>
        </p:sp>
      </p:grpSp>
      <p:pic>
        <p:nvPicPr>
          <p:cNvPr id="40" name="mixkit-a-very-happy-christmas-8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43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416" y="989701"/>
            <a:ext cx="609600" cy="609600"/>
          </a:xfrm>
          <a:prstGeom prst="rect">
            <a:avLst/>
          </a:prstGeom>
        </p:spPr>
      </p:pic>
      <p:pic>
        <p:nvPicPr>
          <p:cNvPr id="2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xmlns="" id="{7D5F7EDD-8770-4689-99AF-8A54E6A4A2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472.08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050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14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251369" y="506890"/>
            <a:ext cx="2416429" cy="228087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56395" y="433753"/>
            <a:ext cx="8837727" cy="520254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70790" y="552327"/>
            <a:ext cx="73701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504" y="5797112"/>
            <a:ext cx="2646923" cy="553998"/>
            <a:chOff x="949569" y="5786846"/>
            <a:chExt cx="1793632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02201" y="5786846"/>
              <a:ext cx="1488368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19" y="1536060"/>
            <a:ext cx="3878758" cy="363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50" y="1536059"/>
            <a:ext cx="3685085" cy="363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/>
          <p:cNvSpPr/>
          <p:nvPr/>
        </p:nvSpPr>
        <p:spPr>
          <a:xfrm>
            <a:off x="6580002" y="43986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401035" y="43986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2986" y="773724"/>
            <a:ext cx="609600" cy="609600"/>
          </a:xfrm>
          <a:prstGeom prst="rect">
            <a:avLst/>
          </a:prstGeom>
        </p:spPr>
      </p:pic>
      <p:pic>
        <p:nvPicPr>
          <p:cNvPr id="12" name="Ngõ 61 Phố Trạm 3">
            <a:hlinkClick r:id="" action="ppaction://media"/>
            <a:extLst>
              <a:ext uri="{FF2B5EF4-FFF2-40B4-BE49-F238E27FC236}">
                <a16:creationId xmlns:a16="http://schemas.microsoft.com/office/drawing/2014/main" xmlns="" id="{CDD299C1-742E-47E3-8092-EEE83BE5E9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356.31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12498" y="6119447"/>
            <a:ext cx="609600" cy="609600"/>
          </a:xfrm>
          <a:prstGeom prst="rect">
            <a:avLst/>
          </a:prstGeom>
        </p:spPr>
      </p:pic>
      <p:pic>
        <p:nvPicPr>
          <p:cNvPr id="14" name="Ngõ 61 Phố Trạm 3">
            <a:hlinkClick r:id="" action="ppaction://media"/>
            <a:extLst>
              <a:ext uri="{FF2B5EF4-FFF2-40B4-BE49-F238E27FC236}">
                <a16:creationId xmlns:a16="http://schemas.microsoft.com/office/drawing/2014/main" xmlns="" id="{DDFE862F-3339-4FCD-A0F2-554CAE63747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2705" end="6302.31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75140" y="6119447"/>
            <a:ext cx="609600" cy="609600"/>
          </a:xfrm>
          <a:prstGeom prst="rect">
            <a:avLst/>
          </a:prstGeom>
        </p:spPr>
      </p:pic>
      <p:pic>
        <p:nvPicPr>
          <p:cNvPr id="15" name="Ngõ 61 Phố Trạm 3">
            <a:hlinkClick r:id="" action="ppaction://media"/>
            <a:extLst>
              <a:ext uri="{FF2B5EF4-FFF2-40B4-BE49-F238E27FC236}">
                <a16:creationId xmlns:a16="http://schemas.microsoft.com/office/drawing/2014/main" xmlns="" id="{53BC3E67-B3CB-422A-9860-39F9E354C91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615" end="595.31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83304" y="612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368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389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277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8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095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2" grpId="0"/>
      <p:bldP spid="42" grpId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181450" y="314944"/>
            <a:ext cx="2302593" cy="21734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95018" y="521602"/>
            <a:ext cx="9315532" cy="527551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7485" y="743621"/>
            <a:ext cx="7751365" cy="5799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sz="2400" b="1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5933" y="5851982"/>
            <a:ext cx="2936270" cy="558458"/>
            <a:chOff x="617298" y="5986963"/>
            <a:chExt cx="2125903" cy="558458"/>
          </a:xfrm>
        </p:grpSpPr>
        <p:sp>
          <p:nvSpPr>
            <p:cNvPr id="5" name="Rounded Rectangle 4"/>
            <p:cNvSpPr/>
            <p:nvPr/>
          </p:nvSpPr>
          <p:spPr>
            <a:xfrm>
              <a:off x="724097" y="5986963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7298" y="5991423"/>
              <a:ext cx="2125903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98480" y="1545605"/>
            <a:ext cx="4414885" cy="4357467"/>
            <a:chOff x="7901355" y="3059301"/>
            <a:chExt cx="3517654" cy="2124946"/>
          </a:xfrm>
        </p:grpSpPr>
        <p:grpSp>
          <p:nvGrpSpPr>
            <p:cNvPr id="20" name="Group 19"/>
            <p:cNvGrpSpPr/>
            <p:nvPr/>
          </p:nvGrpSpPr>
          <p:grpSpPr>
            <a:xfrm>
              <a:off x="7901355" y="3059301"/>
              <a:ext cx="3517654" cy="1969932"/>
              <a:chOff x="7901355" y="3070991"/>
              <a:chExt cx="3517654" cy="19699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901355" y="3153508"/>
                <a:ext cx="3458307" cy="188741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85" b="89474" l="394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67" t="-2604" r="-2672" b="-744"/>
              <a:stretch/>
            </p:blipFill>
            <p:spPr>
              <a:xfrm>
                <a:off x="9355014" y="3153508"/>
                <a:ext cx="2063995" cy="174506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4561" b="92398" l="28800" r="51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1" t="17180" r="45554" b="8047"/>
              <a:stretch/>
            </p:blipFill>
            <p:spPr>
              <a:xfrm>
                <a:off x="9293024" y="3680706"/>
                <a:ext cx="674967" cy="121786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910" b="92973" l="3000" r="2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000"/>
              <a:stretch/>
            </p:blipFill>
            <p:spPr>
              <a:xfrm>
                <a:off x="8639908" y="3070991"/>
                <a:ext cx="825989" cy="1910099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8131884" y="426091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40" name="Flowchart: Connector 39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4479" y="1545604"/>
            <a:ext cx="4354781" cy="4039591"/>
            <a:chOff x="3044479" y="2963675"/>
            <a:chExt cx="4354781" cy="2478429"/>
          </a:xfrm>
        </p:grpSpPr>
        <p:grpSp>
          <p:nvGrpSpPr>
            <p:cNvPr id="37" name="Group 36"/>
            <p:cNvGrpSpPr/>
            <p:nvPr/>
          </p:nvGrpSpPr>
          <p:grpSpPr>
            <a:xfrm>
              <a:off x="3044479" y="2963675"/>
              <a:ext cx="4354781" cy="2478429"/>
              <a:chOff x="3192008" y="2789661"/>
              <a:chExt cx="4354781" cy="24784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192008" y="2789661"/>
                <a:ext cx="4354781" cy="2409706"/>
                <a:chOff x="3192008" y="2789661"/>
                <a:chExt cx="4354781" cy="2409706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192008" y="2789661"/>
                  <a:ext cx="4354781" cy="2409706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16267" b="99467" l="45577" r="7968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872" t="12822" r="18182"/>
                <a:stretch/>
              </p:blipFill>
              <p:spPr>
                <a:xfrm>
                  <a:off x="5397097" y="3755351"/>
                  <a:ext cx="783990" cy="1040035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35600" b="88133" l="37631" r="5959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965" t="31895" r="37529" b="10889"/>
                <a:stretch/>
              </p:blipFill>
              <p:spPr>
                <a:xfrm>
                  <a:off x="4126523" y="2954214"/>
                  <a:ext cx="1662569" cy="1944360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/>
              <p:cNvSpPr/>
              <p:nvPr/>
            </p:nvSpPr>
            <p:spPr>
              <a:xfrm>
                <a:off x="3727124" y="4344760"/>
                <a:ext cx="53572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1867" b="78267" l="12744" r="428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5" t="11099" r="56312" b="20901"/>
            <a:stretch/>
          </p:blipFill>
          <p:spPr>
            <a:xfrm>
              <a:off x="5580241" y="3317381"/>
              <a:ext cx="1437793" cy="1674482"/>
            </a:xfrm>
            <a:prstGeom prst="rect">
              <a:avLst/>
            </a:prstGeom>
          </p:spPr>
        </p:pic>
      </p:grpSp>
      <p:pic>
        <p:nvPicPr>
          <p:cNvPr id="53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39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088" y="696355"/>
            <a:ext cx="609600" cy="609600"/>
          </a:xfrm>
          <a:prstGeom prst="rect">
            <a:avLst/>
          </a:prstGeom>
        </p:spPr>
      </p:pic>
      <p:pic>
        <p:nvPicPr>
          <p:cNvPr id="11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EEFAADC3-942B-4711-8A97-53E0834F50D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447.833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674194" y="6030922"/>
            <a:ext cx="609600" cy="609600"/>
          </a:xfrm>
          <a:prstGeom prst="rect">
            <a:avLst/>
          </a:prstGeom>
        </p:spPr>
      </p:pic>
      <p:pic>
        <p:nvPicPr>
          <p:cNvPr id="17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5C8971B8-4BEF-4838-8BC2-76050A0D684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026" end="9073.833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61315" y="6073282"/>
            <a:ext cx="609600" cy="609600"/>
          </a:xfrm>
          <a:prstGeom prst="rect">
            <a:avLst/>
          </a:prstGeom>
        </p:spPr>
      </p:pic>
      <p:pic>
        <p:nvPicPr>
          <p:cNvPr id="24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6BE5595B-B5BB-4D14-84F4-A3B71E96B14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8353" end="1125.833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26593" y="6114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28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95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642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936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88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1824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9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5280"/>
                                  </p:stCondLst>
                                  <p:childTnLst>
                                    <p:animRot by="120000"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 animBg="1"/>
      <p:bldP spid="4" grpId="0"/>
      <p:bldP spid="40" grpId="0" animBg="1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746469" y="817563"/>
            <a:ext cx="2186868" cy="20641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66115" y="433753"/>
            <a:ext cx="8836075" cy="567190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5440" y="720578"/>
            <a:ext cx="7655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kumimoji="0" lang="en-US" sz="2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5657" y="5770603"/>
            <a:ext cx="2420618" cy="553998"/>
            <a:chOff x="949569" y="5786846"/>
            <a:chExt cx="1793632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8759" y="5786846"/>
              <a:ext cx="1575254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86" y="1532601"/>
            <a:ext cx="3888497" cy="405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980768" y="483196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40" y="1532601"/>
            <a:ext cx="4000058" cy="405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1231383" y="47906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28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3416" y="1039152"/>
            <a:ext cx="609600" cy="548829"/>
          </a:xfrm>
          <a:prstGeom prst="rect">
            <a:avLst/>
          </a:prstGeom>
        </p:spPr>
      </p:pic>
      <p:pic>
        <p:nvPicPr>
          <p:cNvPr id="14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9DEC09BD-6C40-48BF-8C40-0EC20D55CA9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0691.08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12342" y="6321587"/>
            <a:ext cx="609600" cy="609600"/>
          </a:xfrm>
          <a:prstGeom prst="rect">
            <a:avLst/>
          </a:prstGeom>
        </p:spPr>
      </p:pic>
      <p:pic>
        <p:nvPicPr>
          <p:cNvPr id="16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646B78C4-C736-4580-92DB-ED1BC1EBDD9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3980" end="1364.08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25731" y="6321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4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147"/>
                            </p:stCondLst>
                            <p:childTnLst>
                              <p:par>
                                <p:cTn id="39" presetID="21" presetClass="entr" presetSubtype="1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8035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7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4" grpId="0"/>
      <p:bldP spid="9" grpId="0"/>
      <p:bldP spid="11" grpId="0"/>
      <p:bldP spid="11" grpId="1"/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496410" y="562423"/>
            <a:ext cx="2273541" cy="2146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5912" y="433753"/>
            <a:ext cx="8829678" cy="56198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4371" y="713452"/>
            <a:ext cx="83822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  <a:r>
              <a:rPr kumimoji="0" lang="en-US" sz="2300" b="1" i="0" u="none" strike="noStrike" kern="1200" cap="all" spc="0" normalizeH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anose="020F0502020204030204"/>
                <a:ea typeface="+mn-ea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6960" y="5889551"/>
            <a:ext cx="2762602" cy="553998"/>
            <a:chOff x="783434" y="5786846"/>
            <a:chExt cx="2125903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434" y="5786846"/>
              <a:ext cx="2125903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62" y="1635425"/>
            <a:ext cx="4008844" cy="381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17136" y="448253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99" y="1635423"/>
            <a:ext cx="3879706" cy="3864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741270" y="4615527"/>
            <a:ext cx="488771" cy="9586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54529" y="4400466"/>
            <a:ext cx="1383712" cy="1280914"/>
            <a:chOff x="1154529" y="4400466"/>
            <a:chExt cx="1383712" cy="1280914"/>
          </a:xfrm>
        </p:grpSpPr>
        <p:sp>
          <p:nvSpPr>
            <p:cNvPr id="13" name="Flowchart: Connector 12"/>
            <p:cNvSpPr/>
            <p:nvPr/>
          </p:nvSpPr>
          <p:spPr>
            <a:xfrm>
              <a:off x="1154529" y="4400466"/>
              <a:ext cx="1383712" cy="1280914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1333403" y="4580018"/>
              <a:ext cx="1025963" cy="92180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566ECE4-DC2E-4181-AFDB-B808E613D416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465C7E-C123-4984-9610-3AB5F60CF696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A74917-FCB6-4287-BCF0-878CB4AB8E37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857F9CA-B402-4299-BA4E-6225BFF04402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FA0D3F-BAE3-4E1F-81EC-443810C8A156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79C9D83-8C16-445B-9F57-0B6D543827CE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D4C1AE8-7740-49FE-92A1-9F7C4A38AFA1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0F233A2-DD74-4E8B-A2AE-2688ED088CEB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9A3B1BC-0C58-4612-AF11-F89A48D74D70}"/>
              </a:ext>
            </a:extLst>
          </p:cNvPr>
          <p:cNvSpPr txBox="1"/>
          <p:nvPr/>
        </p:nvSpPr>
        <p:spPr>
          <a:xfrm>
            <a:off x="1510987" y="458543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9DEBD18-5AC6-4657-BB9E-B040C61080A1}"/>
              </a:ext>
            </a:extLst>
          </p:cNvPr>
          <p:cNvSpPr txBox="1"/>
          <p:nvPr/>
        </p:nvSpPr>
        <p:spPr>
          <a:xfrm>
            <a:off x="1572365" y="4585430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59205" y="4831651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58" y="3635425"/>
            <a:ext cx="609600" cy="609600"/>
          </a:xfrm>
          <a:prstGeom prst="rect">
            <a:avLst/>
          </a:prstGeom>
        </p:spPr>
      </p:pic>
      <p:pic>
        <p:nvPicPr>
          <p:cNvPr id="28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1610" y="713452"/>
            <a:ext cx="609600" cy="609600"/>
          </a:xfrm>
          <a:prstGeom prst="rect">
            <a:avLst/>
          </a:prstGeom>
        </p:spPr>
      </p:pic>
      <p:pic>
        <p:nvPicPr>
          <p:cNvPr id="15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DE0C527B-890B-4CFA-8076-C288B906E68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7773.229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48060" y="6172725"/>
            <a:ext cx="609600" cy="609600"/>
          </a:xfrm>
          <a:prstGeom prst="rect">
            <a:avLst/>
          </a:prstGeom>
        </p:spPr>
      </p:pic>
      <p:pic>
        <p:nvPicPr>
          <p:cNvPr id="16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F10D3912-5247-4FC4-8AD0-D90D33E11B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882" end="755.229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99584" y="617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6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383"/>
                            </p:stCondLst>
                            <p:childTnLst>
                              <p:par>
                                <p:cTn id="39" presetID="21" presetClass="entr" presetSubtype="1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271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animBg="1"/>
      <p:bldP spid="4" grpId="0"/>
      <p:bldP spid="9" grpId="0"/>
      <p:bldP spid="11" grpId="0"/>
      <p:bldP spid="11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551091" y="511877"/>
            <a:ext cx="2317565" cy="218755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68811" y="464263"/>
            <a:ext cx="8525312" cy="557677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4113" y="651187"/>
            <a:ext cx="8601314" cy="7707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5:Cuối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00" b="1" i="0" u="none" strike="noStrike" kern="1200" cap="all" spc="0" normalizeH="0" baseline="0" noProof="0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19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009" y="5647508"/>
            <a:ext cx="3043912" cy="553998"/>
            <a:chOff x="748168" y="5786846"/>
            <a:chExt cx="2196435" cy="553998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8168" y="5786846"/>
              <a:ext cx="2196435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64" y="1608899"/>
            <a:ext cx="3779195" cy="413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/>
          <a:stretch/>
        </p:blipFill>
        <p:spPr>
          <a:xfrm>
            <a:off x="3375101" y="1605655"/>
            <a:ext cx="3925808" cy="413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13" name="Flowchart: Connector 12"/>
          <p:cNvSpPr/>
          <p:nvPr/>
        </p:nvSpPr>
        <p:spPr>
          <a:xfrm>
            <a:off x="1134110" y="41922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312984" y="4371823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566ECE4-DC2E-4181-AFDB-B808E613D41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6465C7E-C123-4984-9610-3AB5F60CF69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0A74917-FCB6-4287-BCF0-878CB4AB8E37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57F9CA-B402-4299-BA4E-6225BFF04402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2FA0D3F-BAE3-4E1F-81EC-443810C8A156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79C9D83-8C16-445B-9F57-0B6D543827CE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4C1AE8-7740-49FE-92A1-9F7C4A38AFA1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0F233A2-DD74-4E8B-A2AE-2688ED088CEB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9A3B1BC-0C58-4612-AF11-F89A48D74D70}"/>
              </a:ext>
            </a:extLst>
          </p:cNvPr>
          <p:cNvSpPr txBox="1"/>
          <p:nvPr/>
        </p:nvSpPr>
        <p:spPr>
          <a:xfrm>
            <a:off x="1490180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9DEBD18-5AC6-4657-BB9E-B040C61080A1}"/>
              </a:ext>
            </a:extLst>
          </p:cNvPr>
          <p:cNvSpPr txBox="1"/>
          <p:nvPr/>
        </p:nvSpPr>
        <p:spPr>
          <a:xfrm>
            <a:off x="1551558" y="4371823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12984" y="4663450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88775" y="5002004"/>
            <a:ext cx="431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695122" y="496724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7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9013" y="4623997"/>
            <a:ext cx="609600" cy="609600"/>
          </a:xfrm>
          <a:prstGeom prst="rect">
            <a:avLst/>
          </a:prstGeom>
        </p:spPr>
      </p:pic>
      <p:pic>
        <p:nvPicPr>
          <p:cNvPr id="38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9651" y="956776"/>
            <a:ext cx="609600" cy="609600"/>
          </a:xfrm>
          <a:prstGeom prst="rect">
            <a:avLst/>
          </a:prstGeom>
        </p:spPr>
      </p:pic>
      <p:pic>
        <p:nvPicPr>
          <p:cNvPr id="10" name="Ngõ 61 Phố Trạm 7">
            <a:hlinkClick r:id="" action="ppaction://media"/>
            <a:extLst>
              <a:ext uri="{FF2B5EF4-FFF2-40B4-BE49-F238E27FC236}">
                <a16:creationId xmlns:a16="http://schemas.microsoft.com/office/drawing/2014/main" xmlns="" id="{572386C8-F00E-4B46-AC48-6FBFFAB7F6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203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18857" y="6276723"/>
            <a:ext cx="609600" cy="609600"/>
          </a:xfrm>
          <a:prstGeom prst="rect">
            <a:avLst/>
          </a:prstGeom>
        </p:spPr>
      </p:pic>
      <p:pic>
        <p:nvPicPr>
          <p:cNvPr id="11" name="Ngõ 61 Phố Trạm 7">
            <a:hlinkClick r:id="" action="ppaction://media"/>
            <a:extLst>
              <a:ext uri="{FF2B5EF4-FFF2-40B4-BE49-F238E27FC236}">
                <a16:creationId xmlns:a16="http://schemas.microsoft.com/office/drawing/2014/main" xmlns="" id="{B7759FD6-7FCD-4EFB-9376-C63E75F003A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113" end="299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67086" y="6303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8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65"/>
                            </p:stCondLst>
                            <p:childTnLst>
                              <p:par>
                                <p:cTn id="39" presetID="21" presetClass="entr" presetSubtype="1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453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77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/>
      <p:bldP spid="13" grpId="0" animBg="1"/>
      <p:bldP spid="14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45" grpId="0"/>
      <p:bldP spid="35" grpId="0"/>
      <p:bldP spid="35" grpId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522514" y="451906"/>
            <a:ext cx="2519117" cy="2377801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AF33F157-BF17-430D-BDCB-AF91E6351925}"/>
              </a:ext>
            </a:extLst>
          </p:cNvPr>
          <p:cNvSpPr/>
          <p:nvPr/>
        </p:nvSpPr>
        <p:spPr>
          <a:xfrm>
            <a:off x="3831772" y="319315"/>
            <a:ext cx="4615542" cy="2307771"/>
          </a:xfrm>
          <a:prstGeom prst="cloudCallout">
            <a:avLst>
              <a:gd name="adj1" fmla="val -63843"/>
              <a:gd name="adj2" fmla="val 1061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/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xmlns="" id="{B9932E36-DB73-48C4-A553-301B121AF68C}"/>
              </a:ext>
            </a:extLst>
          </p:cNvPr>
          <p:cNvSpPr/>
          <p:nvPr/>
        </p:nvSpPr>
        <p:spPr>
          <a:xfrm>
            <a:off x="1873992" y="3211286"/>
            <a:ext cx="9593942" cy="4227755"/>
          </a:xfrm>
          <a:prstGeom prst="irregularSeal1">
            <a:avLst/>
          </a:prstGeom>
          <a:solidFill>
            <a:srgbClr val="F785D6"/>
          </a:solidFill>
          <a:ln>
            <a:solidFill>
              <a:srgbClr val="F45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ạ!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ê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Dê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ngoan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ngoãn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ê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đươc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Ngõ 61 Phố Trạm 8">
            <a:hlinkClick r:id="" action="ppaction://media"/>
            <a:extLst>
              <a:ext uri="{FF2B5EF4-FFF2-40B4-BE49-F238E27FC236}">
                <a16:creationId xmlns:a16="http://schemas.microsoft.com/office/drawing/2014/main" xmlns="" id="{FC5A941F-A275-4A72-9039-72F11020B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1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4066" y="623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chien-tha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184" y="6101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6B81C8-7A87-4BC8-B592-A6927B52D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4AFCD4-426F-4BA2-A1E8-FF064B3193F2}"/>
              </a:ext>
            </a:extLst>
          </p:cNvPr>
          <p:cNvSpPr txBox="1"/>
          <p:nvPr/>
        </p:nvSpPr>
        <p:spPr>
          <a:xfrm>
            <a:off x="2634342" y="1828800"/>
            <a:ext cx="6923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Kịch</a:t>
            </a:r>
            <a:r>
              <a:rPr lang="en-US" sz="6000" dirty="0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rối</a:t>
            </a:r>
            <a:r>
              <a:rPr lang="en-US" sz="6000" dirty="0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dirty="0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dirty="0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Dê</a:t>
            </a:r>
            <a:r>
              <a:rPr lang="en-US" sz="6000" dirty="0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dirty="0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833C0C"/>
                </a:solidFill>
                <a:latin typeface="#9Slide05 Habano" panose="02040603050506020204" pitchFamily="18" charset="0"/>
                <a:cs typeface="Times New Roman" panose="02020603050405020304" pitchFamily="18" charset="0"/>
              </a:rPr>
              <a:t>trí</a:t>
            </a:r>
            <a:endParaRPr lang="en-US" sz="6000" dirty="0">
              <a:solidFill>
                <a:srgbClr val="833C0C"/>
              </a:solidFill>
              <a:latin typeface="#9Slide05 Haban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gõ 61 Phố Trạm 8">
            <a:hlinkClick r:id="" action="ppaction://media"/>
            <a:extLst>
              <a:ext uri="{FF2B5EF4-FFF2-40B4-BE49-F238E27FC236}">
                <a16:creationId xmlns:a16="http://schemas.microsoft.com/office/drawing/2014/main" xmlns="" id="{73235E2B-DE17-4792-A847-1D44FDB1BD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62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060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A5248-590C-4A3F-BB32-29E4CD58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B79051-969A-4FDF-BDB5-4ED1A119D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BC9A05-4EE0-4EBE-ABB3-E8E5E804AABF}"/>
              </a:ext>
            </a:extLst>
          </p:cNvPr>
          <p:cNvSpPr txBox="1"/>
          <p:nvPr/>
        </p:nvSpPr>
        <p:spPr>
          <a:xfrm>
            <a:off x="1661885" y="1228397"/>
            <a:ext cx="84545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I. MỤC ĐÍCH – YÊU CẦU</a:t>
            </a:r>
          </a:p>
          <a:p>
            <a:pPr algn="l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Kiến 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l"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nhớ tên truyện, tên các nhân vật trong truyện.</a:t>
            </a:r>
          </a:p>
          <a:p>
            <a:pPr algn="l"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Hiểu nội dung, ý nghĩa của câu chuyện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Truyện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ê con nhanh trí kể về một bạn dê con rất ngoan, biết vâng lời mẹ dặn nên đã không bị mắc lừa con chó sói hung ác.</a:t>
            </a:r>
          </a:p>
          <a:p>
            <a:pPr algn="l">
              <a:spcAft>
                <a:spcPts val="0"/>
              </a:spcAft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 nắm được trình tự diễn biến truyện.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 nhớ và phân biệt được giọng điệu của các nhân vật.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Kĩ năng:</a:t>
            </a:r>
            <a:endParaRPr lang="vi-V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Có khả năng trả lời câu hỏi rõ ràng, mạch lạc.</a:t>
            </a:r>
          </a:p>
          <a:p>
            <a:pPr algn="l">
              <a:spcAft>
                <a:spcPts val="0"/>
              </a:spcAft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Phát triển ngôn ngữ,vốn từ cho trẻ.</a:t>
            </a:r>
          </a:p>
          <a:p>
            <a:pPr algn="l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Thái độ:</a:t>
            </a:r>
            <a:endParaRPr lang="vi-V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yêu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môn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cực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tham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động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Giáo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dục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vâng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lời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ông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cha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mẹ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thầy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đoàn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kết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giúp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đỡ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bè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xmlns="" id="{8C3EFA7A-F2B4-4282-B4C6-03B2584542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71.85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372" y="6420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xmlns="" id="{630F5459-56A0-4AD0-8073-E187A29D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xmlns="" id="{05913B75-F940-4C33-9C8B-376AB92C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15" y="5202124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anim1690[1][1]">
            <a:extLst>
              <a:ext uri="{FF2B5EF4-FFF2-40B4-BE49-F238E27FC236}">
                <a16:creationId xmlns:a16="http://schemas.microsoft.com/office/drawing/2014/main" xmlns="" id="{408DA580-5C17-4BE0-A46A-B6FF18A5C2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>
            <a:extLst>
              <a:ext uri="{FF2B5EF4-FFF2-40B4-BE49-F238E27FC236}">
                <a16:creationId xmlns:a16="http://schemas.microsoft.com/office/drawing/2014/main" xmlns="" id="{887459B4-178F-4885-8F54-A1D39695E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09" y="4761365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0" name="AutoShape 6">
            <a:extLst>
              <a:ext uri="{FF2B5EF4-FFF2-40B4-BE49-F238E27FC236}">
                <a16:creationId xmlns:a16="http://schemas.microsoft.com/office/drawing/2014/main" xmlns="" id="{D6A3E92D-46AD-4720-A6A5-459CA88FA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1" name="AutoShape 7">
            <a:extLst>
              <a:ext uri="{FF2B5EF4-FFF2-40B4-BE49-F238E27FC236}">
                <a16:creationId xmlns:a16="http://schemas.microsoft.com/office/drawing/2014/main" xmlns="" id="{B3E9F883-6027-4561-B312-7E5DCF293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325" y="2821443"/>
            <a:ext cx="1907493" cy="681039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2" name="AutoShape 8">
            <a:extLst>
              <a:ext uri="{FF2B5EF4-FFF2-40B4-BE49-F238E27FC236}">
                <a16:creationId xmlns:a16="http://schemas.microsoft.com/office/drawing/2014/main" xmlns="" id="{BB21A642-32A2-4685-87F5-E812CF19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3" name="AutoShape 9">
            <a:extLst>
              <a:ext uri="{FF2B5EF4-FFF2-40B4-BE49-F238E27FC236}">
                <a16:creationId xmlns:a16="http://schemas.microsoft.com/office/drawing/2014/main" xmlns="" id="{B400BE81-1097-4975-9269-5FE02DBA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4" name="AutoShape 10">
            <a:extLst>
              <a:ext uri="{FF2B5EF4-FFF2-40B4-BE49-F238E27FC236}">
                <a16:creationId xmlns:a16="http://schemas.microsoft.com/office/drawing/2014/main" xmlns="" id="{C226B4A0-E796-4E2E-9D40-B3BDB47C4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5" name="AutoShape 11">
            <a:extLst>
              <a:ext uri="{FF2B5EF4-FFF2-40B4-BE49-F238E27FC236}">
                <a16:creationId xmlns:a16="http://schemas.microsoft.com/office/drawing/2014/main" xmlns="" id="{F68282FD-EEF4-4B7B-9152-F508C15B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6" name="AutoShape 12">
            <a:extLst>
              <a:ext uri="{FF2B5EF4-FFF2-40B4-BE49-F238E27FC236}">
                <a16:creationId xmlns:a16="http://schemas.microsoft.com/office/drawing/2014/main" xmlns="" id="{B5EE6139-B06A-4B37-9C45-E438EADF9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7" name="AutoShape 13">
            <a:extLst>
              <a:ext uri="{FF2B5EF4-FFF2-40B4-BE49-F238E27FC236}">
                <a16:creationId xmlns:a16="http://schemas.microsoft.com/office/drawing/2014/main" xmlns="" id="{4A3EE358-29AA-4EEC-A268-78FD43209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8" name="AutoShape 14">
            <a:extLst>
              <a:ext uri="{FF2B5EF4-FFF2-40B4-BE49-F238E27FC236}">
                <a16:creationId xmlns:a16="http://schemas.microsoft.com/office/drawing/2014/main" xmlns="" id="{75E9E4A6-26D2-4B97-BAC9-CF3C26690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9" name="AutoShape 15">
            <a:extLst>
              <a:ext uri="{FF2B5EF4-FFF2-40B4-BE49-F238E27FC236}">
                <a16:creationId xmlns:a16="http://schemas.microsoft.com/office/drawing/2014/main" xmlns="" id="{B7C01A55-3309-4808-AC15-225A0C53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0" name="AutoShape 16">
            <a:extLst>
              <a:ext uri="{FF2B5EF4-FFF2-40B4-BE49-F238E27FC236}">
                <a16:creationId xmlns:a16="http://schemas.microsoft.com/office/drawing/2014/main" xmlns="" id="{ECC37CC6-2D11-4DDA-A266-587F1432A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1" name="AutoShape 17">
            <a:extLst>
              <a:ext uri="{FF2B5EF4-FFF2-40B4-BE49-F238E27FC236}">
                <a16:creationId xmlns:a16="http://schemas.microsoft.com/office/drawing/2014/main" xmlns="" id="{71EA33AE-F82B-4B28-88C4-04F258B38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2" name="AutoShape 18">
            <a:extLst>
              <a:ext uri="{FF2B5EF4-FFF2-40B4-BE49-F238E27FC236}">
                <a16:creationId xmlns:a16="http://schemas.microsoft.com/office/drawing/2014/main" xmlns="" id="{CCF4D63D-36CF-4DC2-AD90-0880C5D1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3" name="AutoShape 19">
            <a:extLst>
              <a:ext uri="{FF2B5EF4-FFF2-40B4-BE49-F238E27FC236}">
                <a16:creationId xmlns:a16="http://schemas.microsoft.com/office/drawing/2014/main" xmlns="" id="{0D468797-4794-4B1C-AEEA-FEE0E11E4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4" name="AutoShape 20">
            <a:extLst>
              <a:ext uri="{FF2B5EF4-FFF2-40B4-BE49-F238E27FC236}">
                <a16:creationId xmlns:a16="http://schemas.microsoft.com/office/drawing/2014/main" xmlns="" id="{9E0A7137-1C2C-459E-A472-E46E24480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5" name="AutoShape 21">
            <a:extLst>
              <a:ext uri="{FF2B5EF4-FFF2-40B4-BE49-F238E27FC236}">
                <a16:creationId xmlns:a16="http://schemas.microsoft.com/office/drawing/2014/main" xmlns="" id="{6F2A7616-A44F-48FF-8802-B3E686E34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6" name="AutoShape 22">
            <a:extLst>
              <a:ext uri="{FF2B5EF4-FFF2-40B4-BE49-F238E27FC236}">
                <a16:creationId xmlns:a16="http://schemas.microsoft.com/office/drawing/2014/main" xmlns="" id="{E58A5784-C223-4200-B6E2-D1B11A4F2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7" name="AutoShape 23">
            <a:extLst>
              <a:ext uri="{FF2B5EF4-FFF2-40B4-BE49-F238E27FC236}">
                <a16:creationId xmlns:a16="http://schemas.microsoft.com/office/drawing/2014/main" xmlns="" id="{BDAB5481-837F-4912-8C04-72F113ABB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2763838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88" name="AutoShape 24">
            <a:extLst>
              <a:ext uri="{FF2B5EF4-FFF2-40B4-BE49-F238E27FC236}">
                <a16:creationId xmlns:a16="http://schemas.microsoft.com/office/drawing/2014/main" xmlns="" id="{F03BF530-AA76-4C46-B6BD-262D7271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819" name="Picture 27" descr="star_taking_a_bow_hg_clr">
            <a:extLst>
              <a:ext uri="{FF2B5EF4-FFF2-40B4-BE49-F238E27FC236}">
                <a16:creationId xmlns:a16="http://schemas.microsoft.com/office/drawing/2014/main" xmlns="" id="{713C6560-9578-40DA-85C5-313A373CFE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929" y="4737101"/>
            <a:ext cx="187294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28" descr="star_taking_a_bow_hg_clr">
            <a:extLst>
              <a:ext uri="{FF2B5EF4-FFF2-40B4-BE49-F238E27FC236}">
                <a16:creationId xmlns:a16="http://schemas.microsoft.com/office/drawing/2014/main" xmlns="" id="{AAAE0E0F-9EA6-44F8-9D43-48F65FE698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10" y="76512"/>
            <a:ext cx="1641410" cy="14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1" name="WordArt 29">
            <a:extLst>
              <a:ext uri="{FF2B5EF4-FFF2-40B4-BE49-F238E27FC236}">
                <a16:creationId xmlns:a16="http://schemas.microsoft.com/office/drawing/2014/main" xmlns="" id="{6533670E-BAC3-4A32-93C5-1233C79248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4703" y="1672518"/>
            <a:ext cx="7988622" cy="26495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kern="10" dirty="0">
              <a:solidFill>
                <a:srgbClr val="008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1C588A-9597-4AD7-9CEC-BA784A872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211" y="169409"/>
            <a:ext cx="1289088" cy="779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98D22F-8242-4EB3-827E-2640E614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790" y="4453111"/>
            <a:ext cx="1145627" cy="694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6D7B8-E165-40E7-B424-A7602443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24646A-4752-4A67-9767-57FC0D8B3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1371" cy="68120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30A339-157E-404F-9EE9-DE524AD691C4}"/>
              </a:ext>
            </a:extLst>
          </p:cNvPr>
          <p:cNvSpPr txBox="1"/>
          <p:nvPr/>
        </p:nvSpPr>
        <p:spPr>
          <a:xfrm>
            <a:off x="2957285" y="1843298"/>
            <a:ext cx="61468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đố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</a:p>
          <a:p>
            <a:pPr algn="l">
              <a:spcAft>
                <a:spcPts val="0"/>
              </a:spcAft>
            </a:pP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Con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kêu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</a:t>
            </a:r>
            <a:endParaRPr lang="en-US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ầu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sừng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nhỏ</a:t>
            </a:r>
            <a:endParaRPr lang="en-US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cỏ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sữa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ngọt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                           -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Đó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xmlns="" id="{D334FC1C-46A9-4542-A3BF-C5C09D79D7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37" end="715.85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"/>
    </mc:Choice>
    <mc:Fallback xmlns=""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86C9F1-2693-4600-938D-7E4FFF09D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hi am truyen">
            <a:hlinkClick r:id="" action="ppaction://media"/>
            <a:extLst>
              <a:ext uri="{FF2B5EF4-FFF2-40B4-BE49-F238E27FC236}">
                <a16:creationId xmlns:a16="http://schemas.microsoft.com/office/drawing/2014/main" xmlns="" id="{61ED8CEE-0481-4EB4-BE58-9A2275E74B8E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3661.95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171576"/>
            <a:ext cx="609600" cy="6096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946E62-42B4-4FAE-A8BD-A617899A3424}"/>
              </a:ext>
            </a:extLst>
          </p:cNvPr>
          <p:cNvSpPr txBox="1"/>
          <p:nvPr/>
        </p:nvSpPr>
        <p:spPr>
          <a:xfrm>
            <a:off x="0" y="269633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Fresh Script" pitchFamily="2" charset="0"/>
                <a:ea typeface="+mn-ea"/>
                <a:cs typeface="+mn-cs"/>
              </a:rPr>
              <a:t>Truyện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Fresh Script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Fresh Script" pitchFamily="2" charset="0"/>
                <a:ea typeface="+mn-ea"/>
                <a:cs typeface="+mn-cs"/>
              </a:rPr>
              <a:t>Dê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Fresh Script" pitchFamily="2" charset="0"/>
                <a:ea typeface="+mn-ea"/>
                <a:cs typeface="+mn-cs"/>
              </a:rPr>
              <a:t> con </a:t>
            </a:r>
            <a:r>
              <a:rPr kumimoji="0" lang="en-US" sz="5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Fresh Script" pitchFamily="2" charset="0"/>
                <a:ea typeface="+mn-ea"/>
                <a:cs typeface="+mn-cs"/>
              </a:rPr>
              <a:t>nhanh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Fresh Script" pitchFamily="2" charset="0"/>
                <a:ea typeface="+mn-ea"/>
                <a:cs typeface="+mn-cs"/>
              </a:rPr>
              <a:t> </a:t>
            </a:r>
            <a:r>
              <a:rPr kumimoji="0" lang="en-US" sz="5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Fresh Script" pitchFamily="2" charset="0"/>
                <a:ea typeface="+mn-ea"/>
                <a:cs typeface="+mn-cs"/>
              </a:rPr>
              <a:t>trí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Fresh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64BDEF-2833-4F9A-8291-31E3CFD7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-1" r="-458" b="-2133"/>
          <a:stretch/>
        </p:blipFill>
        <p:spPr>
          <a:xfrm>
            <a:off x="0" y="0"/>
            <a:ext cx="12192000" cy="7184571"/>
          </a:xfrm>
          <a:prstGeom prst="rect">
            <a:avLst/>
          </a:prstGeom>
        </p:spPr>
      </p:pic>
      <p:pic>
        <p:nvPicPr>
          <p:cNvPr id="5" name="ghi am truyen">
            <a:hlinkClick r:id="" action="ppaction://media"/>
            <a:extLst>
              <a:ext uri="{FF2B5EF4-FFF2-40B4-BE49-F238E27FC236}">
                <a16:creationId xmlns:a16="http://schemas.microsoft.com/office/drawing/2014/main" xmlns="" id="{56DC3AE9-A678-40F6-A174-4F7F9ECFA8B1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00" end="121127.95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899" y="62484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0505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D0350481-992D-4488-816B-BB7BB4960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C2AFA1C4-4023-45EF-9F6D-147D3B64C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45851B2A-229B-4641-90B8-FAB26859B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8" t="26040" r="43135" b="27961"/>
          <a:stretch/>
        </p:blipFill>
        <p:spPr bwMode="auto">
          <a:xfrm>
            <a:off x="0" y="-1"/>
            <a:ext cx="12192000" cy="696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hi am truyen">
            <a:hlinkClick r:id="" action="ppaction://media"/>
            <a:extLst>
              <a:ext uri="{FF2B5EF4-FFF2-40B4-BE49-F238E27FC236}">
                <a16:creationId xmlns:a16="http://schemas.microsoft.com/office/drawing/2014/main" xmlns="" id="{6F6C2606-D276-451D-9064-2F644D05E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9934" end="97461.95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657" y="62785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69AD2F-5EA4-47EA-B68B-FEF21BD1A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0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pic>
        <p:nvPicPr>
          <p:cNvPr id="5" name="ghi am truyen">
            <a:hlinkClick r:id="" action="ppaction://media"/>
            <a:extLst>
              <a:ext uri="{FF2B5EF4-FFF2-40B4-BE49-F238E27FC236}">
                <a16:creationId xmlns:a16="http://schemas.microsoft.com/office/drawing/2014/main" xmlns="" id="{838A9910-1468-44A7-8346-1DDDF1BFC6F0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600" end="37805.95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15" y="618807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050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03C8C3-BBBC-4590-8FEB-2472C75D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" y="-1"/>
            <a:ext cx="1213658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95867-6BB1-4CED-B831-26CD4D0F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hi am truyen">
            <a:hlinkClick r:id="" action="ppaction://media"/>
            <a:extLst>
              <a:ext uri="{FF2B5EF4-FFF2-40B4-BE49-F238E27FC236}">
                <a16:creationId xmlns:a16="http://schemas.microsoft.com/office/drawing/2014/main" xmlns="" id="{77F693BD-4777-42C2-9E58-B418772610BD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256" end="22931.95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8807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695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53428F-624B-46A5-842F-5CC426CF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36582" cy="6858001"/>
          </a:xfrm>
          <a:prstGeom prst="rect">
            <a:avLst/>
          </a:prstGeom>
        </p:spPr>
      </p:pic>
      <p:pic>
        <p:nvPicPr>
          <p:cNvPr id="2" name="ghi am truyen">
            <a:hlinkClick r:id="" action="ppaction://media"/>
            <a:extLst>
              <a:ext uri="{FF2B5EF4-FFF2-40B4-BE49-F238E27FC236}">
                <a16:creationId xmlns:a16="http://schemas.microsoft.com/office/drawing/2014/main" xmlns="" id="{B75E5BAF-F06F-429A-AFA9-7CEB759603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1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71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493418542,H:\de con nhanh tri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413</Words>
  <Application>Microsoft Office PowerPoint</Application>
  <PresentationFormat>Custom</PresentationFormat>
  <Paragraphs>119</Paragraphs>
  <Slides>20</Slides>
  <Notes>0</Notes>
  <HiddenSlides>0</HiddenSlides>
  <MMClips>37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Techsi.vn</cp:lastModifiedBy>
  <cp:revision>24</cp:revision>
  <dcterms:created xsi:type="dcterms:W3CDTF">2021-11-29T14:45:15Z</dcterms:created>
  <dcterms:modified xsi:type="dcterms:W3CDTF">2021-12-15T03:46:53Z</dcterms:modified>
</cp:coreProperties>
</file>