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sldIdLst>
    <p:sldId id="256" r:id="rId4"/>
    <p:sldId id="270" r:id="rId5"/>
    <p:sldId id="273" r:id="rId6"/>
    <p:sldId id="274" r:id="rId7"/>
    <p:sldId id="282" r:id="rId8"/>
    <p:sldId id="275" r:id="rId9"/>
    <p:sldId id="276" r:id="rId10"/>
    <p:sldId id="277" r:id="rId11"/>
    <p:sldId id="279" r:id="rId12"/>
    <p:sldId id="278" r:id="rId13"/>
    <p:sldId id="280" r:id="rId14"/>
    <p:sldId id="281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9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90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10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86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58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77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7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60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94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7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2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DCE4-ADF7-4464-B6A8-71B078D0F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A4A54-4617-4240-9040-57B3A5DE62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1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em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782" y="-304800"/>
            <a:ext cx="91440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40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r>
              <a:rPr lang="en-US" sz="40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KHÁM PHÁ KHOA HỌC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914400"/>
            <a:ext cx="91440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582" y="5507215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endParaRPr lang="en-US" dirty="0"/>
          </a:p>
        </p:txBody>
      </p:sp>
      <p:pic>
        <p:nvPicPr>
          <p:cNvPr id="5122" name="Picture 2" descr="C:\Users\Admin\Desktop\hinh-nen-con-ho-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1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HĐ 2: </a:t>
            </a:r>
            <a:r>
              <a:rPr lang="en-US" dirty="0" err="1" smtClean="0"/>
              <a:t>Củng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err="1" smtClean="0"/>
              <a:t>Trò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r>
              <a:rPr lang="en-US" sz="3600" dirty="0" smtClean="0"/>
              <a:t> 1: </a:t>
            </a:r>
            <a:r>
              <a:rPr lang="en-US" sz="3600" dirty="0" err="1" smtClean="0"/>
              <a:t>Thử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28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2: </a:t>
            </a:r>
            <a:r>
              <a:rPr lang="en-US" dirty="0" err="1" smtClean="0"/>
              <a:t>Đội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Rectangle 21"/>
          <p:cNvSpPr>
            <a:spLocks noGrp="1" noChangeArrowheads="1"/>
          </p:cNvSpPr>
          <p:nvPr>
            <p:ph type="title"/>
          </p:nvPr>
        </p:nvSpPr>
        <p:spPr>
          <a:xfrm>
            <a:off x="505921" y="289719"/>
            <a:ext cx="8305800" cy="5668962"/>
          </a:xfrm>
        </p:spPr>
        <p:txBody>
          <a:bodyPr/>
          <a:lstStyle/>
          <a:p>
            <a:pPr eaLnBrk="1" hangingPunct="1"/>
            <a:r>
              <a:rPr lang="en-US" sz="5400" b="1" u="sng" dirty="0">
                <a:solidFill>
                  <a:srgbClr val="FF00FF"/>
                </a:solidFill>
              </a:rPr>
              <a:t/>
            </a:r>
            <a:br>
              <a:rPr lang="en-US" sz="5400" b="1" u="sng" dirty="0">
                <a:solidFill>
                  <a:srgbClr val="FF00FF"/>
                </a:solidFill>
              </a:rPr>
            </a:br>
            <a:r>
              <a:rPr lang="en-US" sz="5400" b="1" u="sng" dirty="0" smtClean="0">
                <a:solidFill>
                  <a:srgbClr val="FF00FF"/>
                </a:solidFill>
              </a:rPr>
              <a:t>HĐ3: </a:t>
            </a:r>
            <a:r>
              <a:rPr lang="en-US" sz="5400" b="1" u="sng" dirty="0" err="1" smtClean="0">
                <a:solidFill>
                  <a:srgbClr val="FF00FF"/>
                </a:solidFill>
              </a:rPr>
              <a:t>Kết</a:t>
            </a:r>
            <a:r>
              <a:rPr lang="en-US" sz="5400" b="1" u="sng" dirty="0" smtClean="0">
                <a:solidFill>
                  <a:srgbClr val="FF00FF"/>
                </a:solidFill>
              </a:rPr>
              <a:t> </a:t>
            </a:r>
            <a:r>
              <a:rPr lang="en-US" sz="5400" b="1" u="sng" dirty="0" err="1" smtClean="0">
                <a:solidFill>
                  <a:srgbClr val="FF00FF"/>
                </a:solidFill>
              </a:rPr>
              <a:t>thúc</a:t>
            </a:r>
            <a:r>
              <a:rPr lang="en-US" sz="5400" b="1" u="sng" dirty="0" smtClean="0">
                <a:solidFill>
                  <a:srgbClr val="FF00FF"/>
                </a:solidFill>
              </a:rPr>
              <a:t/>
            </a:r>
            <a:br>
              <a:rPr lang="en-US" sz="5400" b="1" u="sng" dirty="0" smtClean="0">
                <a:solidFill>
                  <a:srgbClr val="FF00FF"/>
                </a:solidFill>
              </a:rPr>
            </a:br>
            <a:r>
              <a:rPr lang="en-US" b="1" u="sng" dirty="0" smtClean="0">
                <a:solidFill>
                  <a:srgbClr val="FF00FF"/>
                </a:solidFill>
              </a:rPr>
              <a:t/>
            </a:r>
            <a:br>
              <a:rPr lang="en-US" b="1" u="sng" dirty="0" smtClean="0">
                <a:solidFill>
                  <a:srgbClr val="FF00FF"/>
                </a:solidFill>
              </a:rPr>
            </a:br>
            <a:r>
              <a:rPr lang="en-US" b="1" u="sng" dirty="0" smtClean="0">
                <a:solidFill>
                  <a:srgbClr val="FF00FF"/>
                </a:solidFill>
              </a:rPr>
              <a:t/>
            </a:r>
            <a:br>
              <a:rPr lang="en-US" b="1" u="sng" dirty="0" smtClean="0">
                <a:solidFill>
                  <a:srgbClr val="FF00FF"/>
                </a:solidFill>
              </a:rPr>
            </a:br>
            <a:endParaRPr lang="en-US" dirty="0" smtClean="0"/>
          </a:p>
        </p:txBody>
      </p:sp>
      <p:pic>
        <p:nvPicPr>
          <p:cNvPr id="4100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6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1112" y="5662613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0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805">
            <a:off x="538583" y="5253550"/>
            <a:ext cx="1248884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1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000" y="-228600"/>
            <a:ext cx="76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1700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866900"/>
            <a:ext cx="5238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11" y="24530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784" y="3962400"/>
            <a:ext cx="523875" cy="215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9251">
            <a:off x="7946466" y="566261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10975" y="5164488"/>
            <a:ext cx="523875" cy="275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0168">
            <a:off x="7519348" y="-411679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5428">
            <a:off x="5957927" y="-419100"/>
            <a:ext cx="68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9688">
            <a:off x="7090583" y="4979357"/>
            <a:ext cx="130479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Picturebupb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4793468"/>
            <a:ext cx="1647825" cy="20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9" descr="hiw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763" y="854869"/>
            <a:ext cx="17526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6" cstate="print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73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1.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Ổn</a:t>
            </a:r>
            <a:r>
              <a:rPr lang="en-US" sz="6000" b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định</a:t>
            </a:r>
            <a:r>
              <a:rPr lang="en-US" sz="6000" b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tổ</a:t>
            </a:r>
            <a:r>
              <a:rPr lang="en-US" sz="6000" b="1" kern="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chức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o-Ban-Xuan-Tr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3200" dirty="0" smtClean="0"/>
              <a:t>2.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con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Tiếng kêu và hình ảnh động vật sống trong rừ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762000"/>
            <a:ext cx="8153400" cy="5562600"/>
          </a:xfrm>
        </p:spPr>
      </p:pic>
    </p:spTree>
    <p:extLst>
      <p:ext uri="{BB962C8B-B14F-4D97-AF65-F5344CB8AC3E}">
        <p14:creationId xmlns:p14="http://schemas.microsoft.com/office/powerpoint/2010/main" val="16009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err="1" smtClean="0"/>
              <a:t>Nhóm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ăn</a:t>
            </a:r>
            <a:r>
              <a:rPr lang="en-US" sz="3200" dirty="0" smtClean="0"/>
              <a:t> </a:t>
            </a:r>
            <a:r>
              <a:rPr lang="en-US" sz="3200" dirty="0" err="1" smtClean="0"/>
              <a:t>lá</a:t>
            </a:r>
            <a:r>
              <a:rPr lang="en-US" sz="3200" dirty="0" smtClean="0"/>
              <a:t>, </a:t>
            </a:r>
            <a:r>
              <a:rPr lang="en-US" sz="3200" dirty="0" err="1" smtClean="0"/>
              <a:t>quả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\Desktop\hinh-anh-con-voi-dep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305800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đàm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con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r>
              <a:rPr lang="en-US" dirty="0" smtClean="0"/>
              <a:t>- Con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nơi</a:t>
            </a:r>
            <a:r>
              <a:rPr lang="en-US" dirty="0" smtClean="0"/>
              <a:t> con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- Con </a:t>
            </a:r>
            <a:r>
              <a:rPr lang="en-US" dirty="0" err="1" smtClean="0"/>
              <a:t>voi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\Desktop\hình ảnh, video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7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Nhóm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 </a:t>
            </a:r>
            <a:r>
              <a:rPr lang="en-US" sz="3600" dirty="0" err="1" smtClean="0"/>
              <a:t>ăn</a:t>
            </a:r>
            <a:r>
              <a:rPr lang="en-US" sz="3600" dirty="0" smtClean="0"/>
              <a:t> </a:t>
            </a:r>
            <a:r>
              <a:rPr lang="en-US" sz="3600" dirty="0" err="1" smtClean="0"/>
              <a:t>thịt</a:t>
            </a:r>
            <a:endParaRPr lang="en-US" sz="3600" dirty="0"/>
          </a:p>
        </p:txBody>
      </p:sp>
      <p:pic>
        <p:nvPicPr>
          <p:cNvPr id="3074" name="Picture 2" descr="C:\Users\Admin\Desktop\hinh-nen-con-ho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20160220-su-tu-cai-noi-con-cuong-no-vi-ghen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82"/>
            <a:ext cx="8229600" cy="1143000"/>
          </a:xfrm>
        </p:spPr>
        <p:txBody>
          <a:bodyPr/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endParaRPr lang="en-US" dirty="0"/>
          </a:p>
        </p:txBody>
      </p:sp>
      <p:pic>
        <p:nvPicPr>
          <p:cNvPr id="6146" name="Picture 2" descr="C:\Users\Admin\Documents\con hwow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343400" cy="28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cuments\con th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4800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ocuments\con ga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4419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ocuments\lac 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724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135</Words>
  <Application>Microsoft Office PowerPoint</Application>
  <PresentationFormat>On-screen Show (4:3)</PresentationFormat>
  <Paragraphs>25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1_Default Design</vt:lpstr>
      <vt:lpstr>1_Office Theme</vt:lpstr>
      <vt:lpstr>PowerPoint Presentation</vt:lpstr>
      <vt:lpstr>PowerPoint Presentation</vt:lpstr>
      <vt:lpstr>2. Tìm hiểu một số con vật sống trong rừng </vt:lpstr>
      <vt:lpstr>Nhóm động vật ăn lá, quả</vt:lpstr>
      <vt:lpstr>Câu hỏi đàm thoại</vt:lpstr>
      <vt:lpstr>PowerPoint Presentation</vt:lpstr>
      <vt:lpstr>Nhóm động vật ăn thịt</vt:lpstr>
      <vt:lpstr>PowerPoint Presentation</vt:lpstr>
      <vt:lpstr>Mở rộng</vt:lpstr>
      <vt:lpstr>Giáo dục trẻ</vt:lpstr>
      <vt:lpstr>HĐ 2: Củng cố</vt:lpstr>
      <vt:lpstr>Trò chơi 2: Đội nào nhanh nhất</vt:lpstr>
      <vt:lpstr> HĐ3: Kết thúc   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116</cp:revision>
  <dcterms:created xsi:type="dcterms:W3CDTF">2016-10-23T17:21:39Z</dcterms:created>
  <dcterms:modified xsi:type="dcterms:W3CDTF">2021-12-15T01:52:19Z</dcterms:modified>
</cp:coreProperties>
</file>