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5" r:id="rId4"/>
    <p:sldId id="277" r:id="rId5"/>
    <p:sldId id="278" r:id="rId6"/>
    <p:sldId id="264" r:id="rId7"/>
    <p:sldId id="312" r:id="rId8"/>
    <p:sldId id="313" r:id="rId9"/>
    <p:sldId id="309" r:id="rId10"/>
    <p:sldId id="308" r:id="rId11"/>
    <p:sldId id="311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71" autoAdjust="0"/>
  </p:normalViewPr>
  <p:slideViewPr>
    <p:cSldViewPr>
      <p:cViewPr>
        <p:scale>
          <a:sx n="64" d="100"/>
          <a:sy n="64" d="100"/>
        </p:scale>
        <p:origin x="-7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wesome_flower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2598"/>
            <a:ext cx="9144000" cy="693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393461" y="1148101"/>
            <a:ext cx="6551326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2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2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2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2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2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2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thức</a:t>
            </a:r>
            <a:endParaRPr lang="en-US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66699" y="3122523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600" b="1" dirty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vi 4 </a:t>
            </a:r>
            <a:r>
              <a:rPr lang="en-US" sz="3600" b="1" dirty="0" err="1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 smtClean="0">
              <a:solidFill>
                <a:srgbClr val="EE1B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8" descr="dau bep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an dua ha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12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781800" cy="1231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57" name="WordArt 13"/>
          <p:cNvSpPr>
            <a:spLocks noChangeArrowheads="1" noChangeShapeType="1" noTextEdit="1"/>
          </p:cNvSpPr>
          <p:nvPr/>
        </p:nvSpPr>
        <p:spPr bwMode="auto">
          <a:xfrm>
            <a:off x="2514601" y="5791200"/>
            <a:ext cx="44196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GV</a:t>
            </a: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: </a:t>
            </a:r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Nguyễn Thị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Thường</a:t>
            </a:r>
            <a:endParaRPr lang="en-US" sz="36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E1B16"/>
              </a:solidFill>
              <a:latin typeface="Arial"/>
              <a:cs typeface="Arial"/>
            </a:endParaRPr>
          </a:p>
          <a:p>
            <a:pPr algn="ctr"/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    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Trần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Thị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Hồng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1B16"/>
                </a:solidFill>
                <a:latin typeface="Arial"/>
                <a:cs typeface="Arial"/>
              </a:rPr>
              <a:t>Liên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E1B16"/>
              </a:solidFill>
              <a:latin typeface="Arial"/>
              <a:cs typeface="Arial"/>
            </a:endParaRPr>
          </a:p>
        </p:txBody>
      </p:sp>
      <p:pic>
        <p:nvPicPr>
          <p:cNvPr id="5" name="cat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200" y="4448969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4362" y="135736"/>
            <a:ext cx="5371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2047539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3048000" y="4876800"/>
            <a:ext cx="3581400" cy="550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3" grpId="0" animBg="1"/>
      <p:bldP spid="2054" grpId="0" animBg="1"/>
      <p:bldP spid="2055" grpId="0"/>
      <p:bldP spid="2056" grpId="0" animBg="1"/>
      <p:bldP spid="205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647837" y="1942306"/>
            <a:ext cx="5857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eo Con Gà ★ Đàn Gà Trong Sân ★ Nhạc Thiếu Nhi Remix Vui Nhộn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1808" y="849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3820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bé chăm ngoan học giỏi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2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Kết thúc</a:t>
            </a:r>
          </a:p>
        </p:txBody>
      </p:sp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40988" y="2438400"/>
            <a:ext cx="4022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“Ai </a:t>
            </a:r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”</a:t>
            </a:r>
            <a:endParaRPr lang="vi-VN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912" y="776803"/>
            <a:ext cx="8844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 4.</a:t>
            </a:r>
            <a:endParaRPr lang="en-US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atrongmeoconcuncon-XuanMai_gs8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0988" y="426220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73868" y="2133600"/>
            <a:ext cx="810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4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00069" y="2498"/>
            <a:ext cx="65133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 1 và 3 hay 3 và 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8192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905000"/>
            <a:ext cx="18748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905000"/>
            <a:ext cx="1892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7830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4672013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1089 L 0.6099 -0.373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2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13" y="990600"/>
            <a:ext cx="6643687" cy="5562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16129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6621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638"/>
            <a:ext cx="16779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138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83163" y="990600"/>
            <a:ext cx="1066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8844E-6 L 0.42848 0.33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6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9306E-6 L 0.55087 0.15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7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2139E-6 L 0.59167 0.36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5434E-6 L 0.22014 -0.24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" y="4830763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83138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2109788"/>
            <a:ext cx="35163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55800"/>
            <a:ext cx="35147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59738" y="4648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675188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2601E-6 L 0.50782 0.3158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157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965E-6 L 0.42656 0.36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8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0275" y="1027113"/>
            <a:ext cx="6643688" cy="5562600"/>
          </a:xfrm>
          <a:prstGeom prst="ellipse">
            <a:avLst/>
          </a:prstGeom>
          <a:solidFill>
            <a:srgbClr val="35EB3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4983163" y="990600"/>
            <a:ext cx="1066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03200"/>
            <a:ext cx="25098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03200"/>
            <a:ext cx="25098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4267200"/>
            <a:ext cx="2895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2209800"/>
            <a:ext cx="2895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2139E-6 L 0.58784 0.4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225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12139E-6 L 0.62118 0.44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2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7 L 0.30833 -0.274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37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2948E-6 L 0.38438 0.03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956" y="152400"/>
            <a:ext cx="82397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 2 cách gộp 2 nhóm đối tượng</a:t>
            </a:r>
          </a:p>
          <a:p>
            <a:pPr algn="ctr" eaLnBrk="1" hangingPunct="1">
              <a:defRPr/>
            </a:pP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</a:t>
            </a:r>
            <a:r>
              <a:rPr lang="en-US" sz="4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phạm vi 4.</a:t>
            </a:r>
            <a:endParaRPr lang="en-US" sz="40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2350" y="1984375"/>
            <a:ext cx="1676400" cy="1676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264025"/>
            <a:ext cx="2139950" cy="2108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9650" y="4389438"/>
            <a:ext cx="2065338" cy="1957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5635625" y="2057400"/>
            <a:ext cx="1676400" cy="1676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3200" b="1" dirty="0">
              <a:solidFill>
                <a:srgbClr val="35EB3E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3900" y="4391025"/>
            <a:ext cx="2203450" cy="1978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1025" y="4410075"/>
            <a:ext cx="2212975" cy="2066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94363" y="3724275"/>
            <a:ext cx="8382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0025" y="3733800"/>
            <a:ext cx="993775" cy="757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6" idx="0"/>
          </p:cNvCxnSpPr>
          <p:nvPr/>
        </p:nvCxnSpPr>
        <p:spPr>
          <a:xfrm flipH="1">
            <a:off x="1069975" y="3660775"/>
            <a:ext cx="790575" cy="603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</p:cNvCxnSpPr>
          <p:nvPr/>
        </p:nvCxnSpPr>
        <p:spPr>
          <a:xfrm>
            <a:off x="1860550" y="3660775"/>
            <a:ext cx="958850" cy="830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3" y="5602288"/>
            <a:ext cx="12509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87875"/>
            <a:ext cx="12509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705600"/>
            <a:ext cx="1444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705600"/>
            <a:ext cx="14430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7725" y="4233863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000" b="1">
              <a:solidFill>
                <a:srgbClr val="FFFF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752725"/>
            <a:ext cx="7000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50" y="3530600"/>
            <a:ext cx="722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63" y="4894263"/>
            <a:ext cx="728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858000"/>
            <a:ext cx="1528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7375" y="4340225"/>
            <a:ext cx="36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22888" y="4376738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51775" y="4340225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7052E-7 L 0.23663 0.291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5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526E-6 L 0.17222 0.15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77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85E-6 L 0.22865 0.057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1433 L 0.03715 -0.252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1109 L 0.05417 -0.263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0751E-6 L -0.1434 0.0339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6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2775E-6 L -0.26267 -0.069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3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95375" y="2551906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atrongmeoconcuncon-XuanMai_gs8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3375" y="3810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1295400"/>
            <a:ext cx="5673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138</Words>
  <Application>Microsoft Office PowerPoint</Application>
  <PresentationFormat>On-screen Show (4:3)</PresentationFormat>
  <Paragraphs>35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132</cp:revision>
  <cp:lastPrinted>2017-11-09T14:59:31Z</cp:lastPrinted>
  <dcterms:created xsi:type="dcterms:W3CDTF">2016-11-05T08:46:28Z</dcterms:created>
  <dcterms:modified xsi:type="dcterms:W3CDTF">2021-12-15T08:16:46Z</dcterms:modified>
</cp:coreProperties>
</file>