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301" r:id="rId5"/>
    <p:sldId id="300" r:id="rId6"/>
    <p:sldId id="305" r:id="rId7"/>
    <p:sldId id="304" r:id="rId8"/>
    <p:sldId id="306" r:id="rId9"/>
    <p:sldId id="261" r:id="rId10"/>
    <p:sldId id="262" r:id="rId11"/>
    <p:sldId id="282" r:id="rId12"/>
    <p:sldId id="263" r:id="rId13"/>
    <p:sldId id="266" r:id="rId14"/>
    <p:sldId id="283" r:id="rId15"/>
    <p:sldId id="268" r:id="rId16"/>
    <p:sldId id="269" r:id="rId17"/>
    <p:sldId id="270" r:id="rId18"/>
    <p:sldId id="274" r:id="rId19"/>
    <p:sldId id="275" r:id="rId20"/>
    <p:sldId id="278" r:id="rId21"/>
    <p:sldId id="293" r:id="rId22"/>
    <p:sldId id="279" r:id="rId23"/>
    <p:sldId id="295" r:id="rId24"/>
    <p:sldId id="297" r:id="rId25"/>
    <p:sldId id="299" r:id="rId26"/>
    <p:sldId id="272" r:id="rId27"/>
    <p:sldId id="271" r:id="rId28"/>
    <p:sldId id="273" r:id="rId29"/>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1A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60130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7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1176159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45487262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6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63285620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60521766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6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8027416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71323642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94200742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00590505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4632101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3327219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43338082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19839458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53341883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50739262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53784967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5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295390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62649083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54030437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33089405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77410426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5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4296526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7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67410697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5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05388501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4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4858486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7229680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60818263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41901997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50617773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66134362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17689903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35928014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671963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90662325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24231936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34600415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81500458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18139567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68719565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00941674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20846754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22392117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93871084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6128871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7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15482158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90360958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56867943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56058102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75050113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18140678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42545421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45231288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3673949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74072545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4942602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7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23757525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68810185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77016319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22137923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22720105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3613220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87237981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3202156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79604056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9413904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10684526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83093152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07842461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8159788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22491198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28477023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11877569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300389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99225500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92125357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1566505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663573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7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61606516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9781196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186653-90B5-4016-B890-0FF51945D934}"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4505066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186653-90B5-4016-B890-0FF51945D934}"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155827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186653-90B5-4016-B890-0FF51945D934}"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0084623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186653-90B5-4016-B890-0FF51945D934}"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41427232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186653-90B5-4016-B890-0FF51945D934}"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5158624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186653-90B5-4016-B890-0FF51945D934}"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2887380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24341587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1005831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86653-90B5-4016-B890-0FF51945D934}"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924F8-A1FC-4B89-9127-D247D7A2633B}" type="slidenum">
              <a:rPr lang="en-US" smtClean="0"/>
              <a:t>‹#›</a:t>
            </a:fld>
            <a:endParaRPr lang="en-US"/>
          </a:p>
        </p:txBody>
      </p:sp>
    </p:spTree>
    <p:extLst>
      <p:ext uri="{BB962C8B-B14F-4D97-AF65-F5344CB8AC3E}">
        <p14:creationId xmlns:p14="http://schemas.microsoft.com/office/powerpoint/2010/main" val="36694794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86653-90B5-4016-B890-0FF51945D934}" type="datetimeFigureOut">
              <a:rPr lang="en-US" smtClean="0"/>
              <a:t>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924F8-A1FC-4B89-9127-D247D7A2633B}" type="slidenum">
              <a:rPr lang="en-US" smtClean="0"/>
              <a:t>‹#›</a:t>
            </a:fld>
            <a:endParaRPr lang="en-US"/>
          </a:p>
        </p:txBody>
      </p:sp>
    </p:spTree>
    <p:extLst>
      <p:ext uri="{BB962C8B-B14F-4D97-AF65-F5344CB8AC3E}">
        <p14:creationId xmlns:p14="http://schemas.microsoft.com/office/powerpoint/2010/main" val="3755155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36" r:id="rId3"/>
    <p:sldLayoutId id="2147483735" r:id="rId4"/>
    <p:sldLayoutId id="2147483734" r:id="rId5"/>
    <p:sldLayoutId id="2147483733" r:id="rId6"/>
    <p:sldLayoutId id="2147483732" r:id="rId7"/>
    <p:sldLayoutId id="2147483731" r:id="rId8"/>
    <p:sldLayoutId id="2147483730" r:id="rId9"/>
    <p:sldLayoutId id="2147483729" r:id="rId10"/>
    <p:sldLayoutId id="2147483728" r:id="rId11"/>
    <p:sldLayoutId id="2147483727" r:id="rId12"/>
    <p:sldLayoutId id="2147483726" r:id="rId13"/>
    <p:sldLayoutId id="2147483725" r:id="rId14"/>
    <p:sldLayoutId id="2147483724" r:id="rId15"/>
    <p:sldLayoutId id="2147483723" r:id="rId16"/>
    <p:sldLayoutId id="2147483722" r:id="rId17"/>
    <p:sldLayoutId id="2147483721" r:id="rId18"/>
    <p:sldLayoutId id="2147483720" r:id="rId19"/>
    <p:sldLayoutId id="2147483719" r:id="rId20"/>
    <p:sldLayoutId id="2147483718" r:id="rId21"/>
    <p:sldLayoutId id="2147483717" r:id="rId22"/>
    <p:sldLayoutId id="2147483716" r:id="rId23"/>
    <p:sldLayoutId id="2147483715" r:id="rId24"/>
    <p:sldLayoutId id="2147483714" r:id="rId25"/>
    <p:sldLayoutId id="2147483713" r:id="rId26"/>
    <p:sldLayoutId id="2147483712" r:id="rId27"/>
    <p:sldLayoutId id="2147483711" r:id="rId28"/>
    <p:sldLayoutId id="2147483710" r:id="rId29"/>
    <p:sldLayoutId id="2147483709" r:id="rId30"/>
    <p:sldLayoutId id="2147483708" r:id="rId31"/>
    <p:sldLayoutId id="2147483707" r:id="rId32"/>
    <p:sldLayoutId id="2147483706" r:id="rId33"/>
    <p:sldLayoutId id="2147483705" r:id="rId34"/>
    <p:sldLayoutId id="2147483704" r:id="rId35"/>
    <p:sldLayoutId id="2147483703" r:id="rId36"/>
    <p:sldLayoutId id="2147483702" r:id="rId37"/>
    <p:sldLayoutId id="2147483701" r:id="rId38"/>
    <p:sldLayoutId id="2147483700" r:id="rId39"/>
    <p:sldLayoutId id="2147483699" r:id="rId40"/>
    <p:sldLayoutId id="2147483698" r:id="rId41"/>
    <p:sldLayoutId id="2147483697" r:id="rId42"/>
    <p:sldLayoutId id="2147483696" r:id="rId43"/>
    <p:sldLayoutId id="2147483695" r:id="rId44"/>
    <p:sldLayoutId id="2147483694" r:id="rId45"/>
    <p:sldLayoutId id="2147483693" r:id="rId46"/>
    <p:sldLayoutId id="2147483692" r:id="rId47"/>
    <p:sldLayoutId id="2147483691" r:id="rId48"/>
    <p:sldLayoutId id="2147483690" r:id="rId49"/>
    <p:sldLayoutId id="2147483689" r:id="rId50"/>
    <p:sldLayoutId id="2147483688" r:id="rId51"/>
    <p:sldLayoutId id="2147483687" r:id="rId52"/>
    <p:sldLayoutId id="2147483686" r:id="rId53"/>
    <p:sldLayoutId id="2147483685" r:id="rId54"/>
    <p:sldLayoutId id="2147483684" r:id="rId55"/>
    <p:sldLayoutId id="2147483683" r:id="rId56"/>
    <p:sldLayoutId id="2147483682" r:id="rId57"/>
    <p:sldLayoutId id="2147483681" r:id="rId58"/>
    <p:sldLayoutId id="2147483680" r:id="rId59"/>
    <p:sldLayoutId id="2147483679" r:id="rId60"/>
    <p:sldLayoutId id="2147483678" r:id="rId61"/>
    <p:sldLayoutId id="2147483677" r:id="rId62"/>
    <p:sldLayoutId id="2147483676" r:id="rId63"/>
    <p:sldLayoutId id="2147483675" r:id="rId64"/>
    <p:sldLayoutId id="2147483674" r:id="rId65"/>
    <p:sldLayoutId id="2147483673" r:id="rId66"/>
    <p:sldLayoutId id="2147483672" r:id="rId67"/>
    <p:sldLayoutId id="2147483671" r:id="rId68"/>
    <p:sldLayoutId id="2147483670" r:id="rId69"/>
    <p:sldLayoutId id="2147483669" r:id="rId70"/>
    <p:sldLayoutId id="2147483668" r:id="rId71"/>
    <p:sldLayoutId id="2147483667" r:id="rId72"/>
    <p:sldLayoutId id="2147483666" r:id="rId73"/>
    <p:sldLayoutId id="2147483665" r:id="rId74"/>
    <p:sldLayoutId id="2147483664" r:id="rId75"/>
    <p:sldLayoutId id="2147483663" r:id="rId76"/>
    <p:sldLayoutId id="2147483662" r:id="rId77"/>
    <p:sldLayoutId id="2147483661" r:id="rId78"/>
    <p:sldLayoutId id="2147483660" r:id="rId79"/>
    <p:sldLayoutId id="2147483651" r:id="rId80"/>
    <p:sldLayoutId id="2147483652" r:id="rId81"/>
    <p:sldLayoutId id="2147483653" r:id="rId82"/>
    <p:sldLayoutId id="2147483654" r:id="rId83"/>
    <p:sldLayoutId id="2147483655" r:id="rId84"/>
    <p:sldLayoutId id="2147483656" r:id="rId85"/>
    <p:sldLayoutId id="2147483657" r:id="rId86"/>
    <p:sldLayoutId id="2147483658" r:id="rId87"/>
    <p:sldLayoutId id="2147483659" r:id="rId8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2.png"/><Relationship Id="rId5" Type="http://schemas.openxmlformats.org/officeDocument/2006/relationships/image" Target="../media/image41.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
            <a:ext cx="12217976" cy="6857999"/>
          </a:xfrm>
          <a:prstGeom prst="rect">
            <a:avLst/>
          </a:prstGeom>
        </p:spPr>
      </p:pic>
      <p:sp>
        <p:nvSpPr>
          <p:cNvPr id="5" name="TextBox 4"/>
          <p:cNvSpPr txBox="1"/>
          <p:nvPr/>
        </p:nvSpPr>
        <p:spPr>
          <a:xfrm>
            <a:off x="3258355" y="1287887"/>
            <a:ext cx="5164428" cy="646331"/>
          </a:xfrm>
          <a:prstGeom prst="rect">
            <a:avLst/>
          </a:prstGeom>
          <a:noFill/>
        </p:spPr>
        <p:txBody>
          <a:bodyPr wrap="square" rtlCol="0">
            <a:spAutoFit/>
          </a:bodyPr>
          <a:lstStyle/>
          <a:p>
            <a:pPr algn="ctr"/>
            <a:r>
              <a:rPr lang="en-US" b="1" dirty="0" smtClean="0">
                <a:solidFill>
                  <a:srgbClr val="FFC000"/>
                </a:solidFill>
              </a:rPr>
              <a:t>ỦY BAN NHÂN DÂN QUẬN LONG BIÊN</a:t>
            </a:r>
          </a:p>
          <a:p>
            <a:pPr algn="ctr"/>
            <a:r>
              <a:rPr lang="en-US" b="1" dirty="0" smtClean="0">
                <a:solidFill>
                  <a:srgbClr val="FFC000"/>
                </a:solidFill>
              </a:rPr>
              <a:t>TRƯỜNG MẦM NON GIANG BIÊN</a:t>
            </a:r>
            <a:endParaRPr lang="en-US" b="1" dirty="0">
              <a:solidFill>
                <a:srgbClr val="FFC000"/>
              </a:solidFill>
            </a:endParaRPr>
          </a:p>
        </p:txBody>
      </p:sp>
      <p:sp>
        <p:nvSpPr>
          <p:cNvPr id="8" name="Rectangle 7"/>
          <p:cNvSpPr/>
          <p:nvPr/>
        </p:nvSpPr>
        <p:spPr>
          <a:xfrm>
            <a:off x="1571223" y="2274838"/>
            <a:ext cx="8860664" cy="2308324"/>
          </a:xfrm>
          <a:prstGeom prst="rect">
            <a:avLst/>
          </a:prstGeom>
        </p:spPr>
        <p:txBody>
          <a:bodyPr wrap="square">
            <a:spAutoFit/>
          </a:bodyPr>
          <a:lstStyle/>
          <a:p>
            <a:pPr lvl="0" algn="ctr">
              <a:lnSpc>
                <a:spcPct val="150000"/>
              </a:lnSpc>
            </a:pPr>
            <a:r>
              <a:rPr lang="en-US" sz="4800" b="1"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LÀM QUEN VỚI TOÁN</a:t>
            </a:r>
          </a:p>
          <a:p>
            <a:pPr lvl="0" algn="ctr">
              <a:lnSpc>
                <a:spcPct val="150000"/>
              </a:lnSpc>
            </a:pPr>
            <a:r>
              <a:rPr lang="en-US" sz="2400" b="1" dirty="0" err="1">
                <a:solidFill>
                  <a:srgbClr val="0070C0"/>
                </a:solidFill>
                <a:latin typeface="Times New Roman" panose="02020603050405020304" pitchFamily="18" charset="0"/>
                <a:cs typeface="Times New Roman" panose="02020603050405020304" pitchFamily="18" charset="0"/>
              </a:rPr>
              <a:t>Đề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Gộp</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nhóm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số</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lượng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phạm</a:t>
            </a:r>
            <a:r>
              <a:rPr lang="en-US" sz="2400" b="1" dirty="0">
                <a:solidFill>
                  <a:srgbClr val="0070C0"/>
                </a:solidFill>
                <a:latin typeface="Times New Roman" panose="02020603050405020304" pitchFamily="18" charset="0"/>
                <a:cs typeface="Times New Roman" panose="02020603050405020304" pitchFamily="18" charset="0"/>
              </a:rPr>
              <a:t> vi </a:t>
            </a:r>
            <a:r>
              <a:rPr lang="en-US" sz="2400" b="1" dirty="0" smtClean="0">
                <a:solidFill>
                  <a:srgbClr val="0070C0"/>
                </a:solidFill>
                <a:latin typeface="Times New Roman" panose="02020603050405020304" pitchFamily="18" charset="0"/>
                <a:cs typeface="Times New Roman" panose="02020603050405020304" pitchFamily="18" charset="0"/>
              </a:rPr>
              <a:t>5, </a:t>
            </a:r>
            <a:r>
              <a:rPr lang="en-US" sz="2400" b="1" dirty="0" err="1">
                <a:solidFill>
                  <a:srgbClr val="0070C0"/>
                </a:solidFill>
                <a:latin typeface="Times New Roman" panose="02020603050405020304" pitchFamily="18" charset="0"/>
                <a:cs typeface="Times New Roman" panose="02020603050405020304" pitchFamily="18" charset="0"/>
              </a:rPr>
              <a:t>đếm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nói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kết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endParaRPr lang="en-US" sz="2400" b="1" dirty="0">
              <a:solidFill>
                <a:srgbClr val="0070C0"/>
              </a:solidFill>
              <a:latin typeface="Times New Roman" panose="02020603050405020304" pitchFamily="18" charset="0"/>
              <a:cs typeface="Times New Roman" panose="02020603050405020304" pitchFamily="18" charset="0"/>
            </a:endParaRPr>
          </a:p>
          <a:p>
            <a:pPr lvl="0" algn="ctr">
              <a:lnSpc>
                <a:spcPct val="150000"/>
              </a:lnSpc>
            </a:pPr>
            <a:r>
              <a:rPr lang="en-US" sz="2400" b="1" dirty="0" err="1">
                <a:solidFill>
                  <a:srgbClr val="0070C0"/>
                </a:solidFill>
                <a:latin typeface="Times New Roman" panose="02020603050405020304" pitchFamily="18" charset="0"/>
                <a:cs typeface="Times New Roman" panose="02020603050405020304" pitchFamily="18" charset="0"/>
              </a:rPr>
              <a:t>Giáo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Đỗ</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Thị</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Hường</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33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1000"/>
                                        <p:tgtEl>
                                          <p:spTgt spid="8">
                                            <p:txEl>
                                              <p:pRg st="2" end="2"/>
                                            </p:txEl>
                                          </p:spTgt>
                                        </p:tgtEl>
                                      </p:cBhvr>
                                    </p:animEffect>
                                    <p:anim calcmode="lin" valueType="num">
                                      <p:cBhvr>
                                        <p:cTn id="2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574" y="1920967"/>
            <a:ext cx="4381500" cy="3419475"/>
          </a:xfrm>
          <a:prstGeom prst="rect">
            <a:avLst/>
          </a:prstGeom>
        </p:spPr>
      </p:pic>
      <p:pic>
        <p:nvPicPr>
          <p:cNvPr id="3" name="Picture 2"/>
          <p:cNvPicPr>
            <a:picLocks noChangeAspect="1"/>
          </p:cNvPicPr>
          <p:nvPr/>
        </p:nvPicPr>
        <p:blipFill>
          <a:blip r:embed="rId3"/>
          <a:stretch>
            <a:fillRect/>
          </a:stretch>
        </p:blipFill>
        <p:spPr>
          <a:xfrm>
            <a:off x="1626384" y="2224589"/>
            <a:ext cx="2139881" cy="21398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295" y="1826838"/>
            <a:ext cx="4381500" cy="341947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6318" y="2152486"/>
            <a:ext cx="1583491" cy="158349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3403" y="2152486"/>
            <a:ext cx="1583491" cy="1583491"/>
          </a:xfrm>
          <a:prstGeom prst="rect">
            <a:avLst/>
          </a:prstGeom>
        </p:spPr>
      </p:pic>
      <p:sp>
        <p:nvSpPr>
          <p:cNvPr id="14" name="Rectangle 13"/>
          <p:cNvSpPr/>
          <p:nvPr/>
        </p:nvSpPr>
        <p:spPr>
          <a:xfrm>
            <a:off x="2299635" y="4664938"/>
            <a:ext cx="793377" cy="554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67723" y="4588269"/>
            <a:ext cx="457200" cy="707886"/>
          </a:xfrm>
          <a:prstGeom prst="rect">
            <a:avLst/>
          </a:prstGeom>
          <a:noFill/>
        </p:spPr>
        <p:txBody>
          <a:bodyPr wrap="square" rtlCol="0">
            <a:spAutoFit/>
          </a:bodyPr>
          <a:lstStyle/>
          <a:p>
            <a:r>
              <a:rPr lang="en-US" sz="4000" b="1" dirty="0" smtClean="0">
                <a:solidFill>
                  <a:srgbClr val="002060"/>
                </a:solidFill>
              </a:rPr>
              <a:t>1</a:t>
            </a:r>
            <a:endParaRPr lang="en-US" sz="4000" b="1" dirty="0">
              <a:solidFill>
                <a:srgbClr val="002060"/>
              </a:solidFill>
            </a:endParaRPr>
          </a:p>
        </p:txBody>
      </p:sp>
      <p:sp>
        <p:nvSpPr>
          <p:cNvPr id="16" name="Rectangle 15"/>
          <p:cNvSpPr/>
          <p:nvPr/>
        </p:nvSpPr>
        <p:spPr>
          <a:xfrm>
            <a:off x="8806632" y="4785893"/>
            <a:ext cx="793377" cy="554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963192" y="4709224"/>
            <a:ext cx="283336" cy="707886"/>
          </a:xfrm>
          <a:prstGeom prst="rect">
            <a:avLst/>
          </a:prstGeom>
          <a:noFill/>
        </p:spPr>
        <p:txBody>
          <a:bodyPr wrap="square" rtlCol="0">
            <a:spAutoFit/>
          </a:bodyPr>
          <a:lstStyle/>
          <a:p>
            <a:r>
              <a:rPr lang="en-US" sz="4000" b="1" dirty="0">
                <a:solidFill>
                  <a:srgbClr val="002060"/>
                </a:solidFill>
              </a:rPr>
              <a:t>4</a:t>
            </a:r>
          </a:p>
        </p:txBody>
      </p:sp>
      <p:pic>
        <p:nvPicPr>
          <p:cNvPr id="5" name="Picture 4"/>
          <p:cNvPicPr>
            <a:picLocks noChangeAspect="1"/>
          </p:cNvPicPr>
          <p:nvPr/>
        </p:nvPicPr>
        <p:blipFill>
          <a:blip r:embed="rId6"/>
          <a:stretch>
            <a:fillRect/>
          </a:stretch>
        </p:blipFill>
        <p:spPr>
          <a:xfrm>
            <a:off x="7667527" y="2838155"/>
            <a:ext cx="1579001" cy="1585097"/>
          </a:xfrm>
          <a:prstGeom prst="rect">
            <a:avLst/>
          </a:prstGeom>
        </p:spPr>
      </p:pic>
      <p:pic>
        <p:nvPicPr>
          <p:cNvPr id="6" name="Picture 5"/>
          <p:cNvPicPr>
            <a:picLocks noChangeAspect="1"/>
          </p:cNvPicPr>
          <p:nvPr/>
        </p:nvPicPr>
        <p:blipFill>
          <a:blip r:embed="rId6"/>
          <a:stretch>
            <a:fillRect/>
          </a:stretch>
        </p:blipFill>
        <p:spPr>
          <a:xfrm>
            <a:off x="9021151" y="2749788"/>
            <a:ext cx="1579001" cy="1585097"/>
          </a:xfrm>
          <a:prstGeom prst="rect">
            <a:avLst/>
          </a:prstGeom>
        </p:spPr>
      </p:pic>
    </p:spTree>
    <p:extLst>
      <p:ext uri="{BB962C8B-B14F-4D97-AF65-F5344CB8AC3E}">
        <p14:creationId xmlns:p14="http://schemas.microsoft.com/office/powerpoint/2010/main" val="373832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8">
                                            <p:txEl>
                                              <p:pRg st="0" end="0"/>
                                            </p:txEl>
                                          </p:spTgt>
                                        </p:tgtEl>
                                        <p:attrNameLst>
                                          <p:attrName>style.visibility</p:attrName>
                                        </p:attrNameLst>
                                      </p:cBhvr>
                                      <p:to>
                                        <p:strVal val="visible"/>
                                      </p:to>
                                    </p:set>
                                    <p:animEffect transition="in" filter="barn(inVertical)">
                                      <p:cBhvr>
                                        <p:cTn id="5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88" y="2765192"/>
            <a:ext cx="4381500" cy="3419475"/>
          </a:xfrm>
          <a:prstGeom prst="rect">
            <a:avLst/>
          </a:prstGeom>
        </p:spPr>
      </p:pic>
      <p:pic>
        <p:nvPicPr>
          <p:cNvPr id="5" name="Picture 4"/>
          <p:cNvPicPr>
            <a:picLocks noChangeAspect="1"/>
          </p:cNvPicPr>
          <p:nvPr/>
        </p:nvPicPr>
        <p:blipFill>
          <a:blip r:embed="rId3"/>
          <a:stretch>
            <a:fillRect/>
          </a:stretch>
        </p:blipFill>
        <p:spPr>
          <a:xfrm>
            <a:off x="1626381" y="3146375"/>
            <a:ext cx="2139881" cy="21398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570" y="2585873"/>
            <a:ext cx="4381500" cy="34194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9839" y="2432538"/>
            <a:ext cx="2143125" cy="21431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4024" y="2432538"/>
            <a:ext cx="2143125" cy="2143125"/>
          </a:xfrm>
          <a:prstGeom prst="rect">
            <a:avLst/>
          </a:prstGeom>
        </p:spPr>
      </p:pic>
      <p:sp>
        <p:nvSpPr>
          <p:cNvPr id="9" name="Rectangle 8"/>
          <p:cNvSpPr/>
          <p:nvPr/>
        </p:nvSpPr>
        <p:spPr>
          <a:xfrm>
            <a:off x="2299634" y="5448814"/>
            <a:ext cx="793377" cy="554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67722" y="5340442"/>
            <a:ext cx="457200" cy="707886"/>
          </a:xfrm>
          <a:prstGeom prst="rect">
            <a:avLst/>
          </a:prstGeom>
          <a:noFill/>
        </p:spPr>
        <p:txBody>
          <a:bodyPr wrap="square" rtlCol="0">
            <a:spAutoFit/>
          </a:bodyPr>
          <a:lstStyle/>
          <a:p>
            <a:r>
              <a:rPr lang="en-US" sz="4000" b="1" dirty="0" smtClean="0">
                <a:solidFill>
                  <a:srgbClr val="002060"/>
                </a:solidFill>
              </a:rPr>
              <a:t>1</a:t>
            </a:r>
            <a:endParaRPr lang="en-US" sz="4000" b="1" dirty="0">
              <a:solidFill>
                <a:srgbClr val="002060"/>
              </a:solidFill>
            </a:endParaRPr>
          </a:p>
        </p:txBody>
      </p:sp>
      <p:sp>
        <p:nvSpPr>
          <p:cNvPr id="11" name="Rectangle 10"/>
          <p:cNvSpPr/>
          <p:nvPr/>
        </p:nvSpPr>
        <p:spPr>
          <a:xfrm>
            <a:off x="8849839" y="5553449"/>
            <a:ext cx="793377" cy="554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061652" y="5476781"/>
            <a:ext cx="283336" cy="707886"/>
          </a:xfrm>
          <a:prstGeom prst="rect">
            <a:avLst/>
          </a:prstGeom>
          <a:noFill/>
        </p:spPr>
        <p:txBody>
          <a:bodyPr wrap="square" rtlCol="0">
            <a:spAutoFit/>
          </a:bodyPr>
          <a:lstStyle/>
          <a:p>
            <a:r>
              <a:rPr lang="en-US" sz="4000" b="1" dirty="0">
                <a:solidFill>
                  <a:srgbClr val="002060"/>
                </a:solidFill>
              </a:rPr>
              <a:t>4</a:t>
            </a:r>
          </a:p>
        </p:txBody>
      </p:sp>
      <p:pic>
        <p:nvPicPr>
          <p:cNvPr id="2" name="Picture 1"/>
          <p:cNvPicPr>
            <a:picLocks noChangeAspect="1"/>
          </p:cNvPicPr>
          <p:nvPr/>
        </p:nvPicPr>
        <p:blipFill>
          <a:blip r:embed="rId6"/>
          <a:stretch>
            <a:fillRect/>
          </a:stretch>
        </p:blipFill>
        <p:spPr>
          <a:xfrm>
            <a:off x="7429315" y="3140278"/>
            <a:ext cx="2139881" cy="2145978"/>
          </a:xfrm>
          <a:prstGeom prst="rect">
            <a:avLst/>
          </a:prstGeom>
        </p:spPr>
      </p:pic>
      <p:pic>
        <p:nvPicPr>
          <p:cNvPr id="3" name="Picture 2"/>
          <p:cNvPicPr>
            <a:picLocks noChangeAspect="1"/>
          </p:cNvPicPr>
          <p:nvPr/>
        </p:nvPicPr>
        <p:blipFill>
          <a:blip r:embed="rId7"/>
          <a:stretch>
            <a:fillRect/>
          </a:stretch>
        </p:blipFill>
        <p:spPr>
          <a:xfrm>
            <a:off x="8959079" y="3102986"/>
            <a:ext cx="2139881" cy="2145978"/>
          </a:xfrm>
          <a:prstGeom prst="rect">
            <a:avLst/>
          </a:prstGeom>
        </p:spPr>
      </p:pic>
      <p:sp>
        <p:nvSpPr>
          <p:cNvPr id="14" name="TextBox 13"/>
          <p:cNvSpPr txBox="1"/>
          <p:nvPr/>
        </p:nvSpPr>
        <p:spPr>
          <a:xfrm>
            <a:off x="10992964" y="443772"/>
            <a:ext cx="602710" cy="2400657"/>
          </a:xfrm>
          <a:prstGeom prst="rect">
            <a:avLst/>
          </a:prstGeom>
          <a:noFill/>
        </p:spPr>
        <p:txBody>
          <a:bodyPr wrap="square" rtlCol="0">
            <a:spAutoFit/>
          </a:bodyPr>
          <a:lstStyle/>
          <a:p>
            <a:r>
              <a:rPr lang="en-US" sz="15000" b="1" dirty="0" smtClean="0">
                <a:solidFill>
                  <a:srgbClr val="FF0000"/>
                </a:solidFill>
              </a:rPr>
              <a:t>5</a:t>
            </a:r>
            <a:endParaRPr lang="en-US" sz="15000" b="1" dirty="0">
              <a:solidFill>
                <a:srgbClr val="FF0000"/>
              </a:solidFill>
            </a:endParaRPr>
          </a:p>
        </p:txBody>
      </p:sp>
    </p:spTree>
    <p:extLst>
      <p:ext uri="{BB962C8B-B14F-4D97-AF65-F5344CB8AC3E}">
        <p14:creationId xmlns:p14="http://schemas.microsoft.com/office/powerpoint/2010/main" val="372628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4713 0.01783 L -0.11185 -0.38935 " pathEditMode="relative" rAng="0" ptsTypes="AA">
                                      <p:cBhvr>
                                        <p:cTn id="6" dur="2000" fill="hold"/>
                                        <p:tgtEl>
                                          <p:spTgt spid="5"/>
                                        </p:tgtEl>
                                        <p:attrNameLst>
                                          <p:attrName>ppt_x</p:attrName>
                                          <p:attrName>ppt_y</p:attrName>
                                        </p:attrNameLst>
                                      </p:cBhvr>
                                      <p:rCtr x="-3242" y="-20370"/>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6133 -0.00648 L -0.38438 -0.28333 " pathEditMode="relative" rAng="0" ptsTypes="AA">
                                      <p:cBhvr>
                                        <p:cTn id="10" dur="2000" fill="hold"/>
                                        <p:tgtEl>
                                          <p:spTgt spid="8"/>
                                        </p:tgtEl>
                                        <p:attrNameLst>
                                          <p:attrName>ppt_x</p:attrName>
                                          <p:attrName>ppt_y</p:attrName>
                                        </p:attrNameLst>
                                      </p:cBhvr>
                                      <p:rCtr x="-16159" y="-13843"/>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2.08333E-6 3.7037E-7 L -0.35442 -0.29444 " pathEditMode="relative" rAng="0" ptsTypes="AA">
                                      <p:cBhvr>
                                        <p:cTn id="14" dur="2000" fill="hold"/>
                                        <p:tgtEl>
                                          <p:spTgt spid="7"/>
                                        </p:tgtEl>
                                        <p:attrNameLst>
                                          <p:attrName>ppt_x</p:attrName>
                                          <p:attrName>ppt_y</p:attrName>
                                        </p:attrNameLst>
                                      </p:cBhvr>
                                      <p:rCtr x="-17721" y="-1472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9128 -0.00139 L -0.08737 -0.40231 " pathEditMode="relative" rAng="0" ptsTypes="AA">
                                      <p:cBhvr>
                                        <p:cTn id="18" dur="2000" fill="hold"/>
                                        <p:tgtEl>
                                          <p:spTgt spid="2"/>
                                        </p:tgtEl>
                                        <p:attrNameLst>
                                          <p:attrName>ppt_x</p:attrName>
                                          <p:attrName>ppt_y</p:attrName>
                                        </p:attrNameLst>
                                      </p:cBhvr>
                                      <p:rCtr x="195" y="-2004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6524 0.00787 L -0.05352 -0.38843 " pathEditMode="relative" rAng="0" ptsTypes="AA">
                                      <p:cBhvr>
                                        <p:cTn id="22" dur="2000" fill="hold"/>
                                        <p:tgtEl>
                                          <p:spTgt spid="3"/>
                                        </p:tgtEl>
                                        <p:attrNameLst>
                                          <p:attrName>ppt_x</p:attrName>
                                          <p:attrName>ppt_y</p:attrName>
                                        </p:attrNameLst>
                                      </p:cBhvr>
                                      <p:rCtr x="586" y="-19815"/>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62566" y="1261193"/>
            <a:ext cx="2143125" cy="21357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743675" y="1272227"/>
            <a:ext cx="2036071" cy="213574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33421" y="1261193"/>
            <a:ext cx="2067368" cy="213574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53" y="1261193"/>
            <a:ext cx="2143125" cy="2143125"/>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664" y="1180373"/>
            <a:ext cx="2143125" cy="2143125"/>
          </a:xfrm>
          <a:prstGeom prst="rect">
            <a:avLst/>
          </a:prstGeom>
        </p:spPr>
      </p:pic>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0147" y="1253813"/>
            <a:ext cx="2143125" cy="2143125"/>
          </a:xfrm>
          <a:prstGeom prst="rect">
            <a:avLst/>
          </a:prstGeom>
        </p:spPr>
      </p:pic>
      <p:sp>
        <p:nvSpPr>
          <p:cNvPr id="21" name="TextBox 20"/>
          <p:cNvSpPr txBox="1"/>
          <p:nvPr/>
        </p:nvSpPr>
        <p:spPr>
          <a:xfrm>
            <a:off x="3090930" y="3734874"/>
            <a:ext cx="5907296" cy="707886"/>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Cách</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gộp</a:t>
            </a:r>
            <a:r>
              <a:rPr lang="en-US" sz="4000" b="1" dirty="0" smtClean="0">
                <a:solidFill>
                  <a:srgbClr val="002060"/>
                </a:solidFill>
                <a:latin typeface="Times New Roman" panose="02020603050405020304" pitchFamily="18" charset="0"/>
                <a:cs typeface="Times New Roman" panose="02020603050405020304" pitchFamily="18" charset="0"/>
              </a:rPr>
              <a:t> 1- 4 </a:t>
            </a:r>
            <a:r>
              <a:rPr lang="en-US" sz="4000" b="1" dirty="0" err="1" smtClean="0">
                <a:solidFill>
                  <a:srgbClr val="002060"/>
                </a:solidFill>
                <a:latin typeface="Times New Roman" panose="02020603050405020304" pitchFamily="18" charset="0"/>
                <a:cs typeface="Times New Roman" panose="02020603050405020304" pitchFamily="18" charset="0"/>
              </a:rPr>
              <a:t>hoặc</a:t>
            </a:r>
            <a:r>
              <a:rPr lang="en-US" sz="4000" b="1" dirty="0" smtClean="0">
                <a:solidFill>
                  <a:srgbClr val="002060"/>
                </a:solidFill>
                <a:latin typeface="Times New Roman" panose="02020603050405020304" pitchFamily="18" charset="0"/>
                <a:cs typeface="Times New Roman" panose="02020603050405020304" pitchFamily="18" charset="0"/>
              </a:rPr>
              <a:t> 4 - 1</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889998" y="1272227"/>
            <a:ext cx="2048434" cy="2145978"/>
          </a:xfrm>
          <a:prstGeom prst="rect">
            <a:avLst/>
          </a:prstGeom>
        </p:spPr>
      </p:pic>
      <p:pic>
        <p:nvPicPr>
          <p:cNvPr id="5" name="Picture 4"/>
          <p:cNvPicPr>
            <a:picLocks noChangeAspect="1"/>
          </p:cNvPicPr>
          <p:nvPr/>
        </p:nvPicPr>
        <p:blipFill>
          <a:blip r:embed="rId3"/>
          <a:stretch>
            <a:fillRect/>
          </a:stretch>
        </p:blipFill>
        <p:spPr>
          <a:xfrm>
            <a:off x="6822632" y="1258340"/>
            <a:ext cx="2048434" cy="2145978"/>
          </a:xfrm>
          <a:prstGeom prst="rect">
            <a:avLst/>
          </a:prstGeom>
        </p:spPr>
      </p:pic>
      <p:sp>
        <p:nvSpPr>
          <p:cNvPr id="14" name="TextBox 13"/>
          <p:cNvSpPr txBox="1"/>
          <p:nvPr/>
        </p:nvSpPr>
        <p:spPr>
          <a:xfrm>
            <a:off x="11076009" y="1139770"/>
            <a:ext cx="602710" cy="2400657"/>
          </a:xfrm>
          <a:prstGeom prst="rect">
            <a:avLst/>
          </a:prstGeom>
          <a:noFill/>
        </p:spPr>
        <p:txBody>
          <a:bodyPr wrap="square" rtlCol="0">
            <a:spAutoFit/>
          </a:bodyPr>
          <a:lstStyle/>
          <a:p>
            <a:r>
              <a:rPr lang="en-US" sz="15000" b="1" dirty="0" smtClean="0">
                <a:solidFill>
                  <a:srgbClr val="FF0000"/>
                </a:solidFill>
              </a:rPr>
              <a:t>5</a:t>
            </a:r>
            <a:endParaRPr lang="en-US" sz="15000" b="1" dirty="0">
              <a:solidFill>
                <a:srgbClr val="FF0000"/>
              </a:solidFill>
            </a:endParaRPr>
          </a:p>
        </p:txBody>
      </p:sp>
      <p:pic>
        <p:nvPicPr>
          <p:cNvPr id="6" name="Picture 5"/>
          <p:cNvPicPr>
            <a:picLocks noChangeAspect="1"/>
          </p:cNvPicPr>
          <p:nvPr/>
        </p:nvPicPr>
        <p:blipFill>
          <a:blip r:embed="rId4"/>
          <a:stretch>
            <a:fillRect/>
          </a:stretch>
        </p:blipFill>
        <p:spPr>
          <a:xfrm>
            <a:off x="6734554" y="1270157"/>
            <a:ext cx="2145978" cy="2139881"/>
          </a:xfrm>
          <a:prstGeom prst="rect">
            <a:avLst/>
          </a:prstGeom>
        </p:spPr>
      </p:pic>
      <p:pic>
        <p:nvPicPr>
          <p:cNvPr id="7" name="Picture 6"/>
          <p:cNvPicPr>
            <a:picLocks noChangeAspect="1"/>
          </p:cNvPicPr>
          <p:nvPr/>
        </p:nvPicPr>
        <p:blipFill>
          <a:blip r:embed="rId4"/>
          <a:stretch>
            <a:fillRect/>
          </a:stretch>
        </p:blipFill>
        <p:spPr>
          <a:xfrm>
            <a:off x="8824151" y="1252620"/>
            <a:ext cx="2145978" cy="2139881"/>
          </a:xfrm>
          <a:prstGeom prst="rect">
            <a:avLst/>
          </a:prstGeom>
        </p:spPr>
      </p:pic>
    </p:spTree>
    <p:extLst>
      <p:ext uri="{BB962C8B-B14F-4D97-AF65-F5344CB8AC3E}">
        <p14:creationId xmlns:p14="http://schemas.microsoft.com/office/powerpoint/2010/main" val="42422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1"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938" y="1933055"/>
            <a:ext cx="4381500" cy="34194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252" y="1449213"/>
            <a:ext cx="2694636" cy="269463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13" y="1777612"/>
            <a:ext cx="5284048" cy="4123855"/>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454" y="2145210"/>
            <a:ext cx="2694636" cy="269463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31" y="2145210"/>
            <a:ext cx="2694636" cy="2694636"/>
          </a:xfrm>
          <a:prstGeom prst="rect">
            <a:avLst/>
          </a:prstGeom>
        </p:spPr>
      </p:pic>
      <p:sp>
        <p:nvSpPr>
          <p:cNvPr id="16" name="Rectangle 15"/>
          <p:cNvSpPr/>
          <p:nvPr/>
        </p:nvSpPr>
        <p:spPr>
          <a:xfrm>
            <a:off x="2782847" y="5039724"/>
            <a:ext cx="659600" cy="554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040213" y="5075254"/>
            <a:ext cx="793377" cy="554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9212688" y="4998585"/>
            <a:ext cx="457200" cy="707886"/>
          </a:xfrm>
          <a:prstGeom prst="rect">
            <a:avLst/>
          </a:prstGeom>
          <a:noFill/>
        </p:spPr>
        <p:txBody>
          <a:bodyPr wrap="square" rtlCol="0">
            <a:spAutoFit/>
          </a:bodyPr>
          <a:lstStyle/>
          <a:p>
            <a:r>
              <a:rPr lang="en-US" sz="4000" b="1" dirty="0">
                <a:solidFill>
                  <a:srgbClr val="002060"/>
                </a:solidFill>
              </a:rPr>
              <a:t>3</a:t>
            </a:r>
          </a:p>
        </p:txBody>
      </p:sp>
      <p:sp>
        <p:nvSpPr>
          <p:cNvPr id="19" name="TextBox 18"/>
          <p:cNvSpPr txBox="1"/>
          <p:nvPr/>
        </p:nvSpPr>
        <p:spPr>
          <a:xfrm>
            <a:off x="2896200" y="4963056"/>
            <a:ext cx="283336" cy="707886"/>
          </a:xfrm>
          <a:prstGeom prst="rect">
            <a:avLst/>
          </a:prstGeom>
          <a:noFill/>
        </p:spPr>
        <p:txBody>
          <a:bodyPr wrap="square" rtlCol="0">
            <a:spAutoFit/>
          </a:bodyPr>
          <a:lstStyle/>
          <a:p>
            <a:r>
              <a:rPr lang="en-US" sz="4000" b="1" dirty="0" smtClean="0">
                <a:solidFill>
                  <a:srgbClr val="002060"/>
                </a:solidFill>
              </a:rPr>
              <a:t>2</a:t>
            </a:r>
            <a:endParaRPr lang="en-US" sz="4000" b="1" dirty="0">
              <a:solidFill>
                <a:srgbClr val="002060"/>
              </a:solidFill>
            </a:endParaRPr>
          </a:p>
        </p:txBody>
      </p:sp>
      <p:pic>
        <p:nvPicPr>
          <p:cNvPr id="2" name="Picture 1"/>
          <p:cNvPicPr>
            <a:picLocks noChangeAspect="1"/>
          </p:cNvPicPr>
          <p:nvPr/>
        </p:nvPicPr>
        <p:blipFill>
          <a:blip r:embed="rId5"/>
          <a:stretch>
            <a:fillRect/>
          </a:stretch>
        </p:blipFill>
        <p:spPr>
          <a:xfrm>
            <a:off x="8863467" y="1614096"/>
            <a:ext cx="2694666" cy="2694666"/>
          </a:xfrm>
          <a:prstGeom prst="rect">
            <a:avLst/>
          </a:prstGeom>
        </p:spPr>
      </p:pic>
      <p:pic>
        <p:nvPicPr>
          <p:cNvPr id="3" name="Picture 2"/>
          <p:cNvPicPr>
            <a:picLocks noChangeAspect="1"/>
          </p:cNvPicPr>
          <p:nvPr/>
        </p:nvPicPr>
        <p:blipFill>
          <a:blip r:embed="rId5"/>
          <a:stretch>
            <a:fillRect/>
          </a:stretch>
        </p:blipFill>
        <p:spPr>
          <a:xfrm>
            <a:off x="7653051" y="2265585"/>
            <a:ext cx="2694666" cy="2694666"/>
          </a:xfrm>
          <a:prstGeom prst="rect">
            <a:avLst/>
          </a:prstGeom>
        </p:spPr>
      </p:pic>
    </p:spTree>
    <p:extLst>
      <p:ext uri="{BB962C8B-B14F-4D97-AF65-F5344CB8AC3E}">
        <p14:creationId xmlns:p14="http://schemas.microsoft.com/office/powerpoint/2010/main" val="190420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723" y="2364667"/>
            <a:ext cx="4381500" cy="34194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939" y="2154129"/>
            <a:ext cx="2694636" cy="26946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679" y="2154129"/>
            <a:ext cx="5284048" cy="412385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979" y="2604597"/>
            <a:ext cx="2694636" cy="269463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4" y="2622362"/>
            <a:ext cx="2694636" cy="2694636"/>
          </a:xfrm>
          <a:prstGeom prst="rect">
            <a:avLst/>
          </a:prstGeom>
        </p:spPr>
      </p:pic>
      <p:sp>
        <p:nvSpPr>
          <p:cNvPr id="9" name="Rectangle 8"/>
          <p:cNvSpPr/>
          <p:nvPr/>
        </p:nvSpPr>
        <p:spPr>
          <a:xfrm>
            <a:off x="2708067" y="5352528"/>
            <a:ext cx="761273" cy="554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44599" y="5352528"/>
            <a:ext cx="793377" cy="554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212687" y="5299233"/>
            <a:ext cx="457200" cy="707886"/>
          </a:xfrm>
          <a:prstGeom prst="rect">
            <a:avLst/>
          </a:prstGeom>
          <a:noFill/>
        </p:spPr>
        <p:txBody>
          <a:bodyPr wrap="square" rtlCol="0">
            <a:spAutoFit/>
          </a:bodyPr>
          <a:lstStyle/>
          <a:p>
            <a:r>
              <a:rPr lang="en-US" sz="4000" b="1" dirty="0">
                <a:solidFill>
                  <a:srgbClr val="002060"/>
                </a:solidFill>
              </a:rPr>
              <a:t>3</a:t>
            </a:r>
          </a:p>
        </p:txBody>
      </p:sp>
      <p:sp>
        <p:nvSpPr>
          <p:cNvPr id="12" name="TextBox 11"/>
          <p:cNvSpPr txBox="1"/>
          <p:nvPr/>
        </p:nvSpPr>
        <p:spPr>
          <a:xfrm>
            <a:off x="2896200" y="5316998"/>
            <a:ext cx="283336" cy="707886"/>
          </a:xfrm>
          <a:prstGeom prst="rect">
            <a:avLst/>
          </a:prstGeom>
          <a:noFill/>
        </p:spPr>
        <p:txBody>
          <a:bodyPr wrap="square" rtlCol="0">
            <a:spAutoFit/>
          </a:bodyPr>
          <a:lstStyle/>
          <a:p>
            <a:r>
              <a:rPr lang="en-US" sz="4000" b="1" dirty="0" smtClean="0">
                <a:solidFill>
                  <a:srgbClr val="002060"/>
                </a:solidFill>
              </a:rPr>
              <a:t>2</a:t>
            </a:r>
            <a:endParaRPr lang="en-US" sz="4000" b="1" dirty="0">
              <a:solidFill>
                <a:srgbClr val="002060"/>
              </a:solidFill>
            </a:endParaRPr>
          </a:p>
        </p:txBody>
      </p:sp>
      <p:pic>
        <p:nvPicPr>
          <p:cNvPr id="2" name="Picture 1"/>
          <p:cNvPicPr>
            <a:picLocks noChangeAspect="1"/>
          </p:cNvPicPr>
          <p:nvPr/>
        </p:nvPicPr>
        <p:blipFill>
          <a:blip r:embed="rId5"/>
          <a:stretch>
            <a:fillRect/>
          </a:stretch>
        </p:blipFill>
        <p:spPr>
          <a:xfrm>
            <a:off x="9044599" y="2154099"/>
            <a:ext cx="2694666" cy="2694666"/>
          </a:xfrm>
          <a:prstGeom prst="rect">
            <a:avLst/>
          </a:prstGeom>
        </p:spPr>
      </p:pic>
      <p:pic>
        <p:nvPicPr>
          <p:cNvPr id="3" name="Picture 2"/>
          <p:cNvPicPr>
            <a:picLocks noChangeAspect="1"/>
          </p:cNvPicPr>
          <p:nvPr/>
        </p:nvPicPr>
        <p:blipFill>
          <a:blip r:embed="rId6"/>
          <a:stretch>
            <a:fillRect/>
          </a:stretch>
        </p:blipFill>
        <p:spPr>
          <a:xfrm>
            <a:off x="8067140" y="2727072"/>
            <a:ext cx="2694666" cy="2694666"/>
          </a:xfrm>
          <a:prstGeom prst="rect">
            <a:avLst/>
          </a:prstGeom>
        </p:spPr>
      </p:pic>
      <p:pic>
        <p:nvPicPr>
          <p:cNvPr id="14" name="Picture 13"/>
          <p:cNvPicPr>
            <a:picLocks noChangeAspect="1"/>
          </p:cNvPicPr>
          <p:nvPr/>
        </p:nvPicPr>
        <p:blipFill>
          <a:blip r:embed="rId7"/>
          <a:stretch>
            <a:fillRect/>
          </a:stretch>
        </p:blipFill>
        <p:spPr>
          <a:xfrm>
            <a:off x="9971353" y="-358470"/>
            <a:ext cx="3267739" cy="4017612"/>
          </a:xfrm>
          <a:prstGeom prst="rect">
            <a:avLst/>
          </a:prstGeom>
        </p:spPr>
      </p:pic>
    </p:spTree>
    <p:extLst>
      <p:ext uri="{BB962C8B-B14F-4D97-AF65-F5344CB8AC3E}">
        <p14:creationId xmlns:p14="http://schemas.microsoft.com/office/powerpoint/2010/main" val="201619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0.06511 -0.38449 " pathEditMode="relative" rAng="0" ptsTypes="AA">
                                      <p:cBhvr>
                                        <p:cTn id="6" dur="2000" fill="hold"/>
                                        <p:tgtEl>
                                          <p:spTgt spid="8"/>
                                        </p:tgtEl>
                                        <p:attrNameLst>
                                          <p:attrName>ppt_x</p:attrName>
                                          <p:attrName>ppt_y</p:attrName>
                                        </p:attrNameLst>
                                      </p:cBhvr>
                                      <p:rCtr x="-3255" y="-192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3.33333E-6 2.59259E-6 L -0.06419 -0.38959 " pathEditMode="relative" rAng="0" ptsTypes="AA">
                                      <p:cBhvr>
                                        <p:cTn id="10" dur="2000" fill="hold"/>
                                        <p:tgtEl>
                                          <p:spTgt spid="7"/>
                                        </p:tgtEl>
                                        <p:attrNameLst>
                                          <p:attrName>ppt_x</p:attrName>
                                          <p:attrName>ppt_y</p:attrName>
                                        </p:attrNameLst>
                                      </p:cBhvr>
                                      <p:rCtr x="-3216" y="-19491"/>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5521 -0.0044 L -0.26263 -0.34653 " pathEditMode="relative" rAng="0" ptsTypes="AA">
                                      <p:cBhvr>
                                        <p:cTn id="14" dur="2000" fill="hold"/>
                                        <p:tgtEl>
                                          <p:spTgt spid="5"/>
                                        </p:tgtEl>
                                        <p:attrNameLst>
                                          <p:attrName>ppt_x</p:attrName>
                                          <p:attrName>ppt_y</p:attrName>
                                        </p:attrNameLst>
                                      </p:cBhvr>
                                      <p:rCtr x="-10378" y="-171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75E-6 3.33333E-6 L -0.23671 -0.33264 " pathEditMode="relative" rAng="0" ptsTypes="AA">
                                      <p:cBhvr>
                                        <p:cTn id="18" dur="2000" fill="hold"/>
                                        <p:tgtEl>
                                          <p:spTgt spid="2"/>
                                        </p:tgtEl>
                                        <p:attrNameLst>
                                          <p:attrName>ppt_x</p:attrName>
                                          <p:attrName>ppt_y</p:attrName>
                                        </p:attrNameLst>
                                      </p:cBhvr>
                                      <p:rCtr x="-11836" y="-166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00572 -0.4162 " pathEditMode="relative" rAng="0" ptsTypes="AA">
                                      <p:cBhvr>
                                        <p:cTn id="22" dur="2000" fill="hold"/>
                                        <p:tgtEl>
                                          <p:spTgt spid="3"/>
                                        </p:tgtEl>
                                        <p:attrNameLst>
                                          <p:attrName>ppt_x</p:attrName>
                                          <p:attrName>ppt_y</p:attrName>
                                        </p:attrNameLst>
                                      </p:cBhvr>
                                      <p:rCtr x="286" y="-20810"/>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641" y="1674253"/>
            <a:ext cx="2155727" cy="21026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94666" y="1674252"/>
            <a:ext cx="2150302" cy="21026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70916" y="1674253"/>
            <a:ext cx="2216973" cy="21026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07" y="1474050"/>
            <a:ext cx="2503021" cy="250302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372" y="1428285"/>
            <a:ext cx="2548786" cy="2548786"/>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0150" y="1426340"/>
            <a:ext cx="2598440" cy="2598440"/>
          </a:xfrm>
          <a:prstGeom prst="rect">
            <a:avLst/>
          </a:prstGeom>
        </p:spPr>
      </p:pic>
      <p:sp>
        <p:nvSpPr>
          <p:cNvPr id="11" name="TextBox 10"/>
          <p:cNvSpPr txBox="1"/>
          <p:nvPr/>
        </p:nvSpPr>
        <p:spPr>
          <a:xfrm>
            <a:off x="2679664" y="4218542"/>
            <a:ext cx="6376046" cy="76944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400" b="1" dirty="0" err="1" smtClean="0">
                <a:latin typeface="Times New Roman" panose="02020603050405020304" pitchFamily="18" charset="0"/>
                <a:cs typeface="Times New Roman" panose="02020603050405020304" pitchFamily="18" charset="0"/>
              </a:rPr>
              <a:t>Cách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gộp</a:t>
            </a:r>
            <a:r>
              <a:rPr lang="en-US" sz="4400" b="1" dirty="0" smtClean="0">
                <a:latin typeface="Times New Roman" panose="02020603050405020304" pitchFamily="18" charset="0"/>
                <a:cs typeface="Times New Roman" panose="02020603050405020304" pitchFamily="18" charset="0"/>
              </a:rPr>
              <a:t> 2 – 3 </a:t>
            </a:r>
            <a:r>
              <a:rPr lang="en-US" sz="4400" b="1" dirty="0" err="1" smtClean="0">
                <a:latin typeface="Times New Roman" panose="02020603050405020304" pitchFamily="18" charset="0"/>
                <a:cs typeface="Times New Roman" panose="02020603050405020304" pitchFamily="18" charset="0"/>
              </a:rPr>
              <a:t>hoặc</a:t>
            </a:r>
            <a:r>
              <a:rPr lang="en-US" sz="4400" b="1" dirty="0" smtClean="0">
                <a:latin typeface="Times New Roman" panose="02020603050405020304" pitchFamily="18" charset="0"/>
                <a:cs typeface="Times New Roman" panose="02020603050405020304" pitchFamily="18" charset="0"/>
              </a:rPr>
              <a:t> 3 - 2</a:t>
            </a:r>
            <a:endParaRPr lang="en-US" sz="44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613837" y="1674252"/>
            <a:ext cx="2231329" cy="2115495"/>
          </a:xfrm>
          <a:prstGeom prst="rect">
            <a:avLst/>
          </a:prstGeom>
        </p:spPr>
      </p:pic>
      <p:pic>
        <p:nvPicPr>
          <p:cNvPr id="3" name="Picture 2"/>
          <p:cNvPicPr>
            <a:picLocks noChangeAspect="1"/>
          </p:cNvPicPr>
          <p:nvPr/>
        </p:nvPicPr>
        <p:blipFill>
          <a:blip r:embed="rId3"/>
          <a:stretch>
            <a:fillRect/>
          </a:stretch>
        </p:blipFill>
        <p:spPr>
          <a:xfrm>
            <a:off x="8845166" y="1667812"/>
            <a:ext cx="2231329" cy="2121935"/>
          </a:xfrm>
          <a:prstGeom prst="rect">
            <a:avLst/>
          </a:prstGeom>
        </p:spPr>
      </p:pic>
      <p:pic>
        <p:nvPicPr>
          <p:cNvPr id="12" name="Picture 11"/>
          <p:cNvPicPr>
            <a:picLocks noChangeAspect="1"/>
          </p:cNvPicPr>
          <p:nvPr/>
        </p:nvPicPr>
        <p:blipFill>
          <a:blip r:embed="rId4"/>
          <a:stretch>
            <a:fillRect/>
          </a:stretch>
        </p:blipFill>
        <p:spPr>
          <a:xfrm>
            <a:off x="10040085" y="932499"/>
            <a:ext cx="3267739" cy="4017612"/>
          </a:xfrm>
          <a:prstGeom prst="rect">
            <a:avLst/>
          </a:prstGeom>
        </p:spPr>
      </p:pic>
      <p:pic>
        <p:nvPicPr>
          <p:cNvPr id="13" name="Picture 12"/>
          <p:cNvPicPr>
            <a:picLocks noChangeAspect="1"/>
          </p:cNvPicPr>
          <p:nvPr/>
        </p:nvPicPr>
        <p:blipFill>
          <a:blip r:embed="rId5"/>
          <a:stretch>
            <a:fillRect/>
          </a:stretch>
        </p:blipFill>
        <p:spPr>
          <a:xfrm>
            <a:off x="6402294" y="1433438"/>
            <a:ext cx="2597121" cy="2597121"/>
          </a:xfrm>
          <a:prstGeom prst="rect">
            <a:avLst/>
          </a:prstGeom>
        </p:spPr>
      </p:pic>
      <p:pic>
        <p:nvPicPr>
          <p:cNvPr id="14" name="Picture 13"/>
          <p:cNvPicPr>
            <a:picLocks noChangeAspect="1"/>
          </p:cNvPicPr>
          <p:nvPr/>
        </p:nvPicPr>
        <p:blipFill>
          <a:blip r:embed="rId5"/>
          <a:stretch>
            <a:fillRect/>
          </a:stretch>
        </p:blipFill>
        <p:spPr>
          <a:xfrm>
            <a:off x="8662269" y="1404117"/>
            <a:ext cx="2597121" cy="2597121"/>
          </a:xfrm>
          <a:prstGeom prst="rect">
            <a:avLst/>
          </a:prstGeom>
        </p:spPr>
      </p:pic>
    </p:spTree>
    <p:extLst>
      <p:ext uri="{BB962C8B-B14F-4D97-AF65-F5344CB8AC3E}">
        <p14:creationId xmlns:p14="http://schemas.microsoft.com/office/powerpoint/2010/main" val="133006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246" y="257578"/>
            <a:ext cx="1155235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smtClean="0">
                <a:solidFill>
                  <a:schemeClr val="bg1"/>
                </a:solidFill>
                <a:latin typeface="Times New Roman" panose="02020603050405020304" pitchFamily="18" charset="0"/>
                <a:cs typeface="Times New Roman" panose="02020603050405020304" pitchFamily="18" charset="0"/>
              </a:rPr>
              <a:t>Cách</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gộp</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hai</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nhóm</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khác</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nhau</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tạo</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thành</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nhóm</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có</a:t>
            </a:r>
            <a:r>
              <a:rPr lang="en-US" sz="3600" dirty="0" smtClean="0">
                <a:solidFill>
                  <a:schemeClr val="bg1"/>
                </a:solidFill>
                <a:latin typeface="Times New Roman" panose="02020603050405020304" pitchFamily="18" charset="0"/>
                <a:cs typeface="Times New Roman" panose="02020603050405020304" pitchFamily="18" charset="0"/>
              </a:rPr>
              <a:t> 5 </a:t>
            </a:r>
            <a:r>
              <a:rPr lang="en-US" sz="3600" dirty="0" err="1" smtClean="0">
                <a:solidFill>
                  <a:schemeClr val="bg1"/>
                </a:solidFill>
                <a:latin typeface="Times New Roman" panose="02020603050405020304" pitchFamily="18" charset="0"/>
                <a:cs typeface="Times New Roman" panose="02020603050405020304" pitchFamily="18" charset="0"/>
              </a:rPr>
              <a:t>đối</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tượng</a:t>
            </a:r>
            <a:r>
              <a:rPr lang="en-US" sz="3600" dirty="0" smtClean="0">
                <a:solidFill>
                  <a:schemeClr val="bg1"/>
                </a:solidFill>
                <a:latin typeface="Times New Roman" panose="02020603050405020304" pitchFamily="18" charset="0"/>
                <a:cs typeface="Times New Roman" panose="02020603050405020304" pitchFamily="18" charset="0"/>
              </a:rPr>
              <a:t> </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6516" y="1326523"/>
            <a:ext cx="1731290" cy="18869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37807" y="1326523"/>
            <a:ext cx="1512648" cy="18869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73283" y="1326523"/>
            <a:ext cx="1768020" cy="18869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280469" y="1342241"/>
            <a:ext cx="1646310" cy="187122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83610" y="1326523"/>
            <a:ext cx="1196859" cy="18869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37300" y="1326523"/>
            <a:ext cx="1646310" cy="18869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643871" y="1875821"/>
            <a:ext cx="1595231" cy="76944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4400" b="1" dirty="0" smtClean="0"/>
              <a:t> </a:t>
            </a:r>
            <a:r>
              <a:rPr lang="en-US" sz="4400" b="1" dirty="0" err="1" smtClean="0">
                <a:solidFill>
                  <a:srgbClr val="FF0000"/>
                </a:solidFill>
              </a:rPr>
              <a:t>Hoặc</a:t>
            </a:r>
            <a:endParaRPr lang="en-US" sz="4400" b="1" dirty="0">
              <a:solidFill>
                <a:srgbClr val="FF0000"/>
              </a:solidFill>
            </a:endParaRPr>
          </a:p>
        </p:txBody>
      </p:sp>
      <p:sp>
        <p:nvSpPr>
          <p:cNvPr id="13" name="TextBox 12"/>
          <p:cNvSpPr txBox="1"/>
          <p:nvPr/>
        </p:nvSpPr>
        <p:spPr>
          <a:xfrm>
            <a:off x="841429" y="1598823"/>
            <a:ext cx="953037" cy="1323439"/>
          </a:xfrm>
          <a:prstGeom prst="rect">
            <a:avLst/>
          </a:prstGeom>
          <a:noFill/>
        </p:spPr>
        <p:txBody>
          <a:bodyPr wrap="square" rtlCol="0">
            <a:spAutoFit/>
          </a:bodyPr>
          <a:lstStyle/>
          <a:p>
            <a:r>
              <a:rPr lang="en-US" sz="8000" b="1" dirty="0" smtClean="0">
                <a:latin typeface="Times New Roman" panose="02020603050405020304" pitchFamily="18" charset="0"/>
                <a:cs typeface="Times New Roman" panose="02020603050405020304" pitchFamily="18" charset="0"/>
              </a:rPr>
              <a:t>1</a:t>
            </a:r>
            <a:endParaRPr lang="en-US" sz="8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450573" y="1456217"/>
            <a:ext cx="1244420" cy="1446550"/>
          </a:xfrm>
          <a:prstGeom prst="rect">
            <a:avLst/>
          </a:prstGeom>
          <a:noFill/>
        </p:spPr>
        <p:txBody>
          <a:bodyPr wrap="square" rtlCol="0">
            <a:spAutoFit/>
          </a:bodyPr>
          <a:lstStyle/>
          <a:p>
            <a:r>
              <a:rPr lang="en-US" sz="8800" dirty="0">
                <a:latin typeface="Times New Roman" panose="02020603050405020304" pitchFamily="18" charset="0"/>
                <a:cs typeface="Times New Roman" panose="02020603050405020304" pitchFamily="18" charset="0"/>
              </a:rPr>
              <a:t>-</a:t>
            </a:r>
          </a:p>
        </p:txBody>
      </p:sp>
      <p:sp>
        <p:nvSpPr>
          <p:cNvPr id="15" name="TextBox 14"/>
          <p:cNvSpPr txBox="1"/>
          <p:nvPr/>
        </p:nvSpPr>
        <p:spPr>
          <a:xfrm>
            <a:off x="4026098" y="1456217"/>
            <a:ext cx="721216" cy="1446550"/>
          </a:xfrm>
          <a:prstGeom prst="rect">
            <a:avLst/>
          </a:prstGeom>
          <a:noFill/>
        </p:spPr>
        <p:txBody>
          <a:bodyPr wrap="square" rtlCol="0">
            <a:spAutoFit/>
          </a:bodyPr>
          <a:lstStyle/>
          <a:p>
            <a:r>
              <a:rPr lang="en-US" sz="8800" b="1" dirty="0">
                <a:latin typeface="Times New Roman" panose="02020603050405020304" pitchFamily="18" charset="0"/>
                <a:cs typeface="Times New Roman" panose="02020603050405020304" pitchFamily="18" charset="0"/>
              </a:rPr>
              <a:t>4</a:t>
            </a:r>
          </a:p>
        </p:txBody>
      </p:sp>
      <p:sp>
        <p:nvSpPr>
          <p:cNvPr id="16" name="TextBox 15"/>
          <p:cNvSpPr txBox="1"/>
          <p:nvPr/>
        </p:nvSpPr>
        <p:spPr>
          <a:xfrm>
            <a:off x="7880262" y="1546718"/>
            <a:ext cx="953037" cy="1446550"/>
          </a:xfrm>
          <a:prstGeom prst="rect">
            <a:avLst/>
          </a:prstGeom>
          <a:noFill/>
        </p:spPr>
        <p:txBody>
          <a:bodyPr wrap="square" rtlCol="0">
            <a:spAutoFit/>
          </a:bodyPr>
          <a:lstStyle/>
          <a:p>
            <a:r>
              <a:rPr lang="en-US" sz="8800" b="1" dirty="0">
                <a:latin typeface="Times New Roman" panose="02020603050405020304" pitchFamily="18" charset="0"/>
                <a:cs typeface="Times New Roman" panose="02020603050405020304" pitchFamily="18" charset="0"/>
              </a:rPr>
              <a:t>4</a:t>
            </a:r>
          </a:p>
        </p:txBody>
      </p:sp>
      <p:sp>
        <p:nvSpPr>
          <p:cNvPr id="17" name="TextBox 16"/>
          <p:cNvSpPr txBox="1"/>
          <p:nvPr/>
        </p:nvSpPr>
        <p:spPr>
          <a:xfrm>
            <a:off x="9333921" y="1456217"/>
            <a:ext cx="1741163" cy="1578162"/>
          </a:xfrm>
          <a:prstGeom prst="rect">
            <a:avLst/>
          </a:prstGeom>
          <a:noFill/>
        </p:spPr>
        <p:txBody>
          <a:bodyPr wrap="square" rtlCol="0">
            <a:spAutoFit/>
          </a:bodyPr>
          <a:lstStyle/>
          <a:p>
            <a:r>
              <a:rPr lang="en-US" sz="9600" dirty="0">
                <a:latin typeface="Times New Roman" panose="02020603050405020304" pitchFamily="18" charset="0"/>
                <a:cs typeface="Times New Roman" panose="02020603050405020304" pitchFamily="18" charset="0"/>
              </a:rPr>
              <a:t>-</a:t>
            </a:r>
          </a:p>
        </p:txBody>
      </p:sp>
      <p:sp>
        <p:nvSpPr>
          <p:cNvPr id="18" name="TextBox 17"/>
          <p:cNvSpPr txBox="1"/>
          <p:nvPr/>
        </p:nvSpPr>
        <p:spPr>
          <a:xfrm>
            <a:off x="10704379" y="1598823"/>
            <a:ext cx="399245" cy="1446550"/>
          </a:xfrm>
          <a:prstGeom prst="rect">
            <a:avLst/>
          </a:prstGeom>
          <a:noFill/>
        </p:spPr>
        <p:txBody>
          <a:bodyPr wrap="square" rtlCol="0">
            <a:spAutoFit/>
          </a:bodyPr>
          <a:lstStyle/>
          <a:p>
            <a:r>
              <a:rPr lang="en-US" sz="8800" b="1" dirty="0" smtClean="0">
                <a:latin typeface="Times New Roman" panose="02020603050405020304" pitchFamily="18" charset="0"/>
                <a:cs typeface="Times New Roman" panose="02020603050405020304" pitchFamily="18" charset="0"/>
              </a:rPr>
              <a:t>1</a:t>
            </a:r>
            <a:endParaRPr lang="en-US" sz="8800" b="1" dirty="0">
              <a:latin typeface="Times New Roman" panose="02020603050405020304" pitchFamily="18" charset="0"/>
              <a:cs typeface="Times New Roman" panose="02020603050405020304" pitchFamily="18" charset="0"/>
            </a:endParaRPr>
          </a:p>
        </p:txBody>
      </p:sp>
      <p:sp>
        <p:nvSpPr>
          <p:cNvPr id="19" name="Rectangle 18"/>
          <p:cNvSpPr/>
          <p:nvPr/>
        </p:nvSpPr>
        <p:spPr>
          <a:xfrm>
            <a:off x="280586" y="4538287"/>
            <a:ext cx="1646310" cy="187122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3468177" y="4526551"/>
            <a:ext cx="1658256" cy="1883827"/>
          </a:xfrm>
          <a:prstGeom prst="rect">
            <a:avLst/>
          </a:prstGeom>
        </p:spPr>
      </p:pic>
      <p:pic>
        <p:nvPicPr>
          <p:cNvPr id="6" name="Picture 5"/>
          <p:cNvPicPr>
            <a:picLocks noChangeAspect="1"/>
          </p:cNvPicPr>
          <p:nvPr/>
        </p:nvPicPr>
        <p:blipFill>
          <a:blip r:embed="rId3"/>
          <a:stretch>
            <a:fillRect/>
          </a:stretch>
        </p:blipFill>
        <p:spPr>
          <a:xfrm>
            <a:off x="5254845" y="4876231"/>
            <a:ext cx="1841152" cy="1182727"/>
          </a:xfrm>
          <a:prstGeom prst="rect">
            <a:avLst/>
          </a:prstGeom>
        </p:spPr>
      </p:pic>
      <p:pic>
        <p:nvPicPr>
          <p:cNvPr id="21" name="Picture 20"/>
          <p:cNvPicPr>
            <a:picLocks noChangeAspect="1"/>
          </p:cNvPicPr>
          <p:nvPr/>
        </p:nvPicPr>
        <p:blipFill>
          <a:blip r:embed="rId4"/>
          <a:stretch>
            <a:fillRect/>
          </a:stretch>
        </p:blipFill>
        <p:spPr>
          <a:xfrm>
            <a:off x="1920923" y="4525682"/>
            <a:ext cx="1562102" cy="1883827"/>
          </a:xfrm>
          <a:prstGeom prst="rect">
            <a:avLst/>
          </a:prstGeom>
        </p:spPr>
      </p:pic>
      <p:pic>
        <p:nvPicPr>
          <p:cNvPr id="22" name="Picture 21"/>
          <p:cNvPicPr>
            <a:picLocks noChangeAspect="1"/>
          </p:cNvPicPr>
          <p:nvPr/>
        </p:nvPicPr>
        <p:blipFill>
          <a:blip r:embed="rId5"/>
          <a:stretch>
            <a:fillRect/>
          </a:stretch>
        </p:blipFill>
        <p:spPr>
          <a:xfrm>
            <a:off x="7260624" y="4453600"/>
            <a:ext cx="1658256" cy="1883827"/>
          </a:xfrm>
          <a:prstGeom prst="rect">
            <a:avLst/>
          </a:prstGeom>
        </p:spPr>
      </p:pic>
      <p:pic>
        <p:nvPicPr>
          <p:cNvPr id="23" name="Picture 22"/>
          <p:cNvPicPr>
            <a:picLocks noChangeAspect="1"/>
          </p:cNvPicPr>
          <p:nvPr/>
        </p:nvPicPr>
        <p:blipFill>
          <a:blip r:embed="rId5"/>
          <a:stretch>
            <a:fillRect/>
          </a:stretch>
        </p:blipFill>
        <p:spPr>
          <a:xfrm>
            <a:off x="10376453" y="4453599"/>
            <a:ext cx="1575143" cy="1883827"/>
          </a:xfrm>
          <a:prstGeom prst="rect">
            <a:avLst/>
          </a:prstGeom>
        </p:spPr>
      </p:pic>
      <p:pic>
        <p:nvPicPr>
          <p:cNvPr id="24" name="Picture 23"/>
          <p:cNvPicPr>
            <a:picLocks noChangeAspect="1"/>
          </p:cNvPicPr>
          <p:nvPr/>
        </p:nvPicPr>
        <p:blipFill>
          <a:blip r:embed="rId5"/>
          <a:stretch>
            <a:fillRect/>
          </a:stretch>
        </p:blipFill>
        <p:spPr>
          <a:xfrm>
            <a:off x="8918881" y="4453599"/>
            <a:ext cx="1457572" cy="1883827"/>
          </a:xfrm>
          <a:prstGeom prst="rect">
            <a:avLst/>
          </a:prstGeom>
        </p:spPr>
      </p:pic>
      <p:sp>
        <p:nvSpPr>
          <p:cNvPr id="25" name="TextBox 24"/>
          <p:cNvSpPr txBox="1"/>
          <p:nvPr/>
        </p:nvSpPr>
        <p:spPr>
          <a:xfrm>
            <a:off x="622852" y="4876231"/>
            <a:ext cx="781878" cy="1323439"/>
          </a:xfrm>
          <a:prstGeom prst="rect">
            <a:avLst/>
          </a:prstGeom>
          <a:noFill/>
        </p:spPr>
        <p:txBody>
          <a:bodyPr wrap="square" rtlCol="0">
            <a:spAutoFit/>
          </a:bodyPr>
          <a:lstStyle/>
          <a:p>
            <a:r>
              <a:rPr lang="en-US" sz="8000" b="1" dirty="0" smtClean="0">
                <a:latin typeface="Times New Roman" panose="02020603050405020304" pitchFamily="18" charset="0"/>
                <a:cs typeface="Times New Roman" panose="02020603050405020304" pitchFamily="18" charset="0"/>
              </a:rPr>
              <a:t>2</a:t>
            </a:r>
            <a:endParaRPr lang="en-US" sz="8000" b="1" dirty="0">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6"/>
          <a:stretch>
            <a:fillRect/>
          </a:stretch>
        </p:blipFill>
        <p:spPr>
          <a:xfrm>
            <a:off x="1810352" y="4303570"/>
            <a:ext cx="1828959" cy="2353260"/>
          </a:xfrm>
          <a:prstGeom prst="rect">
            <a:avLst/>
          </a:prstGeom>
        </p:spPr>
      </p:pic>
      <p:pic>
        <p:nvPicPr>
          <p:cNvPr id="28" name="Picture 27"/>
          <p:cNvPicPr>
            <a:picLocks noChangeAspect="1"/>
          </p:cNvPicPr>
          <p:nvPr/>
        </p:nvPicPr>
        <p:blipFill>
          <a:blip r:embed="rId6"/>
          <a:stretch>
            <a:fillRect/>
          </a:stretch>
        </p:blipFill>
        <p:spPr>
          <a:xfrm>
            <a:off x="8767559" y="4303570"/>
            <a:ext cx="1828959" cy="2353260"/>
          </a:xfrm>
          <a:prstGeom prst="rect">
            <a:avLst/>
          </a:prstGeom>
        </p:spPr>
      </p:pic>
      <p:sp>
        <p:nvSpPr>
          <p:cNvPr id="30" name="TextBox 29"/>
          <p:cNvSpPr txBox="1"/>
          <p:nvPr/>
        </p:nvSpPr>
        <p:spPr>
          <a:xfrm>
            <a:off x="3780725" y="4744319"/>
            <a:ext cx="721216" cy="1446550"/>
          </a:xfrm>
          <a:prstGeom prst="rect">
            <a:avLst/>
          </a:prstGeom>
          <a:noFill/>
        </p:spPr>
        <p:txBody>
          <a:bodyPr wrap="square" rtlCol="0">
            <a:spAutoFit/>
          </a:bodyPr>
          <a:lstStyle/>
          <a:p>
            <a:r>
              <a:rPr lang="en-US" sz="8800" b="1" dirty="0" smtClean="0">
                <a:latin typeface="Times New Roman" panose="02020603050405020304" pitchFamily="18" charset="0"/>
                <a:cs typeface="Times New Roman" panose="02020603050405020304" pitchFamily="18" charset="0"/>
              </a:rPr>
              <a:t>3</a:t>
            </a:r>
            <a:endParaRPr lang="en-US" sz="88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7729144" y="4612408"/>
            <a:ext cx="721216" cy="1446550"/>
          </a:xfrm>
          <a:prstGeom prst="rect">
            <a:avLst/>
          </a:prstGeom>
          <a:noFill/>
        </p:spPr>
        <p:txBody>
          <a:bodyPr wrap="square" rtlCol="0">
            <a:spAutoFit/>
          </a:bodyPr>
          <a:lstStyle/>
          <a:p>
            <a:r>
              <a:rPr lang="en-US" sz="8800" b="1" dirty="0" smtClean="0">
                <a:latin typeface="Times New Roman" panose="02020603050405020304" pitchFamily="18" charset="0"/>
                <a:cs typeface="Times New Roman" panose="02020603050405020304" pitchFamily="18" charset="0"/>
              </a:rPr>
              <a:t>3</a:t>
            </a:r>
            <a:endParaRPr lang="en-US" sz="8800" b="1" dirty="0">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7"/>
          <a:stretch>
            <a:fillRect/>
          </a:stretch>
        </p:blipFill>
        <p:spPr>
          <a:xfrm>
            <a:off x="10254681" y="4410259"/>
            <a:ext cx="1737511" cy="2139881"/>
          </a:xfrm>
          <a:prstGeom prst="rect">
            <a:avLst/>
          </a:prstGeom>
        </p:spPr>
      </p:pic>
    </p:spTree>
    <p:extLst>
      <p:ext uri="{BB962C8B-B14F-4D97-AF65-F5344CB8AC3E}">
        <p14:creationId xmlns:p14="http://schemas.microsoft.com/office/powerpoint/2010/main" val="32337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arn(inVertical)">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8">
                                            <p:txEl>
                                              <p:pRg st="0" end="0"/>
                                            </p:txEl>
                                          </p:spTgt>
                                        </p:tgtEl>
                                        <p:attrNameLst>
                                          <p:attrName>style.visibility</p:attrName>
                                        </p:attrNameLst>
                                      </p:cBhvr>
                                      <p:to>
                                        <p:strVal val="visible"/>
                                      </p:to>
                                    </p:set>
                                    <p:animEffect transition="in" filter="barn(inVertical)">
                                      <p:cBhvr>
                                        <p:cTn id="72" dur="500"/>
                                        <p:tgtEl>
                                          <p:spTgt spid="18">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500"/>
                                        <p:tgtEl>
                                          <p:spTgt spid="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5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6"/>
                                        </p:tgtEl>
                                        <p:attrNameLst>
                                          <p:attrName>style.visibility</p:attrName>
                                        </p:attrNameLst>
                                      </p:cBhvr>
                                      <p:to>
                                        <p:strVal val="visible"/>
                                      </p:to>
                                    </p:set>
                                    <p:animEffect transition="in" filter="fade">
                                      <p:cBhvr>
                                        <p:cTn id="107" dur="500"/>
                                        <p:tgtEl>
                                          <p:spTgt spid="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500"/>
                                        <p:tgtEl>
                                          <p:spTgt spid="2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fade">
                                      <p:cBhvr>
                                        <p:cTn id="117" dur="500"/>
                                        <p:tgtEl>
                                          <p:spTgt spid="3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fade">
                                      <p:cBhvr>
                                        <p:cTn id="122" dur="500"/>
                                        <p:tgtEl>
                                          <p:spTgt spid="24"/>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fade">
                                      <p:cBhvr>
                                        <p:cTn id="127" dur="500"/>
                                        <p:tgtEl>
                                          <p:spTgt spid="28"/>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23"/>
                                        </p:tgtEl>
                                        <p:attrNameLst>
                                          <p:attrName>style.visibility</p:attrName>
                                        </p:attrNameLst>
                                      </p:cBhvr>
                                      <p:to>
                                        <p:strVal val="visible"/>
                                      </p:to>
                                    </p:set>
                                    <p:animEffect transition="in" filter="fade">
                                      <p:cBhvr>
                                        <p:cTn id="132" dur="500"/>
                                        <p:tgtEl>
                                          <p:spTgt spid="2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2"/>
                                        </p:tgtEl>
                                        <p:attrNameLst>
                                          <p:attrName>style.visibility</p:attrName>
                                        </p:attrNameLst>
                                      </p:cBhvr>
                                      <p:to>
                                        <p:strVal val="visible"/>
                                      </p:to>
                                    </p:set>
                                    <p:animEffect transition="in" filter="fade">
                                      <p:cBhvr>
                                        <p:cTn id="1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5" grpId="0"/>
      <p:bldP spid="16" grpId="0"/>
      <p:bldP spid="17" grpId="0"/>
      <p:bldP spid="19" grpId="0" animBg="1"/>
      <p:bldP spid="25"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987899" y="2936384"/>
            <a:ext cx="7830355" cy="707886"/>
          </a:xfrm>
          <a:prstGeom prst="rect">
            <a:avLst/>
          </a:prstGeom>
          <a:noFill/>
        </p:spPr>
        <p:txBody>
          <a:bodyPr wrap="square" rtlCol="0">
            <a:spAutoFit/>
          </a:bodyPr>
          <a:lstStyle/>
          <a:p>
            <a:r>
              <a:rPr lang="en-US" sz="4000" b="1" dirty="0" smtClean="0">
                <a:solidFill>
                  <a:srgbClr val="00B0F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TRÒ CHƠI: </a:t>
            </a:r>
            <a:r>
              <a:rPr lang="en-US" sz="4000" b="1" dirty="0" err="1" smtClean="0">
                <a:solidFill>
                  <a:srgbClr val="00B0F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Toán</a:t>
            </a:r>
            <a:r>
              <a:rPr lang="en-US" sz="4000" b="1" dirty="0" smtClean="0">
                <a:solidFill>
                  <a:srgbClr val="00B0F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smtClean="0">
                <a:solidFill>
                  <a:srgbClr val="00B0F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học</a:t>
            </a:r>
            <a:r>
              <a:rPr lang="en-US" sz="4000" b="1" dirty="0" smtClean="0">
                <a:solidFill>
                  <a:srgbClr val="00B0F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smtClean="0">
                <a:solidFill>
                  <a:srgbClr val="00B0F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vui</a:t>
            </a:r>
            <a:endParaRPr lang="en-US" sz="4000" b="1" dirty="0">
              <a:solidFill>
                <a:srgbClr val="00B0F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62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75000"/>
            </a:schemeClr>
          </a:fgClr>
          <a:bgClr>
            <a:schemeClr val="bg1"/>
          </a:bgClr>
        </a:patt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43" y="1033061"/>
            <a:ext cx="4663245" cy="232832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3293" y="1303186"/>
            <a:ext cx="1524003" cy="15240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776" y="1033061"/>
            <a:ext cx="4919363" cy="245620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3212" y="927463"/>
            <a:ext cx="1524003" cy="152400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9457" y="893678"/>
            <a:ext cx="1524003" cy="1524003"/>
          </a:xfrm>
          <a:prstGeom prst="rect">
            <a:avLst/>
          </a:prstGeom>
        </p:spPr>
      </p:pic>
      <p:sp>
        <p:nvSpPr>
          <p:cNvPr id="13" name="TextBox 12"/>
          <p:cNvSpPr txBox="1"/>
          <p:nvPr/>
        </p:nvSpPr>
        <p:spPr>
          <a:xfrm>
            <a:off x="8267399" y="8041427"/>
            <a:ext cx="657292" cy="95234"/>
          </a:xfrm>
          <a:prstGeom prst="rect">
            <a:avLst/>
          </a:prstGeom>
          <a:solidFill>
            <a:schemeClr val="bg1"/>
          </a:solidFill>
        </p:spPr>
        <p:txBody>
          <a:bodyPr wrap="square" rtlCol="0">
            <a:spAutoFit/>
          </a:bodyPr>
          <a:lstStyle/>
          <a:p>
            <a:endParaRPr lang="en-US" dirty="0"/>
          </a:p>
        </p:txBody>
      </p:sp>
      <p:sp>
        <p:nvSpPr>
          <p:cNvPr id="15" name="Rounded Rectangle 14"/>
          <p:cNvSpPr/>
          <p:nvPr/>
        </p:nvSpPr>
        <p:spPr>
          <a:xfrm>
            <a:off x="3631135" y="4903426"/>
            <a:ext cx="3902299" cy="14312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descr="Hình ảnh Dấu Chấm Hỏi Các Vector Biểu Tượng, Dấu Chấm Hỏi Cắt Dán Vẽ, Biểu  Tượng Câu Hỏi, Biểu Tượng đánh Dấu Vector và PNG với nền trong suốt để tả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9105" y="5018749"/>
            <a:ext cx="1315953" cy="131595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3477296" y="3361386"/>
            <a:ext cx="1826492" cy="1542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859887" y="3476709"/>
            <a:ext cx="2189409" cy="1426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333" y="1795062"/>
            <a:ext cx="1524003" cy="152400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4846" y="1723249"/>
            <a:ext cx="1524003" cy="1524003"/>
          </a:xfrm>
          <a:prstGeom prst="rect">
            <a:avLst/>
          </a:prstGeom>
        </p:spPr>
      </p:pic>
      <p:pic>
        <p:nvPicPr>
          <p:cNvPr id="19" name="dong ho 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5421929"/>
            <a:ext cx="2518448" cy="1436071"/>
          </a:xfrm>
          <a:prstGeom prst="rect">
            <a:avLst/>
          </a:prstGeom>
        </p:spPr>
      </p:pic>
    </p:spTree>
    <p:extLst>
      <p:ext uri="{BB962C8B-B14F-4D97-AF65-F5344CB8AC3E}">
        <p14:creationId xmlns:p14="http://schemas.microsoft.com/office/powerpoint/2010/main" val="104074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79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43" y="1033061"/>
            <a:ext cx="4663245" cy="2328325"/>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776" y="1033061"/>
            <a:ext cx="4919363" cy="2456203"/>
          </a:xfrm>
          <a:prstGeom prst="rect">
            <a:avLst/>
          </a:prstGeom>
        </p:spPr>
      </p:pic>
      <p:sp>
        <p:nvSpPr>
          <p:cNvPr id="9" name="TextBox 8"/>
          <p:cNvSpPr txBox="1"/>
          <p:nvPr/>
        </p:nvSpPr>
        <p:spPr>
          <a:xfrm>
            <a:off x="8267399" y="8041427"/>
            <a:ext cx="657292" cy="95234"/>
          </a:xfrm>
          <a:prstGeom prst="rect">
            <a:avLst/>
          </a:prstGeom>
          <a:solidFill>
            <a:schemeClr val="bg1"/>
          </a:solidFill>
        </p:spPr>
        <p:txBody>
          <a:bodyPr wrap="square" rtlCol="0">
            <a:spAutoFit/>
          </a:bodyPr>
          <a:lstStyle/>
          <a:p>
            <a:endParaRPr lang="en-US" dirty="0"/>
          </a:p>
        </p:txBody>
      </p:sp>
      <p:cxnSp>
        <p:nvCxnSpPr>
          <p:cNvPr id="12" name="Straight Arrow Connector 11"/>
          <p:cNvCxnSpPr/>
          <p:nvPr/>
        </p:nvCxnSpPr>
        <p:spPr>
          <a:xfrm>
            <a:off x="3477296" y="3361386"/>
            <a:ext cx="1826492" cy="1542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104586" y="3361386"/>
            <a:ext cx="1944711" cy="1542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304078" y="4903426"/>
            <a:ext cx="6558379" cy="13007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6045" y="1011443"/>
            <a:ext cx="1524003" cy="152400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6942" y="1267890"/>
            <a:ext cx="1322476" cy="1322476"/>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7311" y="1494319"/>
            <a:ext cx="1409985" cy="1409985"/>
          </a:xfrm>
          <a:prstGeom prst="rect">
            <a:avLst/>
          </a:prstGeom>
        </p:spPr>
      </p:pic>
      <p:pic>
        <p:nvPicPr>
          <p:cNvPr id="2" name="Picture 1"/>
          <p:cNvPicPr>
            <a:picLocks noChangeAspect="1"/>
          </p:cNvPicPr>
          <p:nvPr/>
        </p:nvPicPr>
        <p:blipFill>
          <a:blip r:embed="rId6"/>
          <a:stretch>
            <a:fillRect/>
          </a:stretch>
        </p:blipFill>
        <p:spPr>
          <a:xfrm>
            <a:off x="7349091" y="1764613"/>
            <a:ext cx="1524132" cy="1524132"/>
          </a:xfrm>
          <a:prstGeom prst="rect">
            <a:avLst/>
          </a:prstGeom>
        </p:spPr>
      </p:pic>
      <p:pic>
        <p:nvPicPr>
          <p:cNvPr id="3" name="Picture 2"/>
          <p:cNvPicPr>
            <a:picLocks noChangeAspect="1"/>
          </p:cNvPicPr>
          <p:nvPr/>
        </p:nvPicPr>
        <p:blipFill>
          <a:blip r:embed="rId7"/>
          <a:stretch>
            <a:fillRect/>
          </a:stretch>
        </p:blipFill>
        <p:spPr>
          <a:xfrm>
            <a:off x="8775310" y="1881226"/>
            <a:ext cx="1524132" cy="1524132"/>
          </a:xfrm>
          <a:prstGeom prst="rect">
            <a:avLst/>
          </a:prstGeom>
        </p:spPr>
      </p:pic>
    </p:spTree>
    <p:extLst>
      <p:ext uri="{BB962C8B-B14F-4D97-AF65-F5344CB8AC3E}">
        <p14:creationId xmlns:p14="http://schemas.microsoft.com/office/powerpoint/2010/main" val="327348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1.85185E-6 L 0.09414 0.49468 " pathEditMode="relative" rAng="0" ptsTypes="AA">
                                      <p:cBhvr>
                                        <p:cTn id="6" dur="2000" fill="hold"/>
                                        <p:tgtEl>
                                          <p:spTgt spid="19"/>
                                        </p:tgtEl>
                                        <p:attrNameLst>
                                          <p:attrName>ppt_x</p:attrName>
                                          <p:attrName>ppt_y</p:attrName>
                                        </p:attrNameLst>
                                      </p:cBhvr>
                                      <p:rCtr x="4701" y="2472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703 0.00417 L -0.21836 0.53773 " pathEditMode="relative" rAng="0" ptsTypes="AA">
                                      <p:cBhvr>
                                        <p:cTn id="10" dur="2000" fill="hold"/>
                                        <p:tgtEl>
                                          <p:spTgt spid="18"/>
                                        </p:tgtEl>
                                        <p:attrNameLst>
                                          <p:attrName>ppt_x</p:attrName>
                                          <p:attrName>ppt_y</p:attrName>
                                        </p:attrNameLst>
                                      </p:cBhvr>
                                      <p:rCtr x="-11276" y="2666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875E-6 -4.81481E-6 L -0.25664 0.56436 " pathEditMode="relative" rAng="0" ptsTypes="AA">
                                      <p:cBhvr>
                                        <p:cTn id="14" dur="2000" fill="hold"/>
                                        <p:tgtEl>
                                          <p:spTgt spid="17"/>
                                        </p:tgtEl>
                                        <p:attrNameLst>
                                          <p:attrName>ppt_x</p:attrName>
                                          <p:attrName>ppt_y</p:attrName>
                                        </p:attrNameLst>
                                      </p:cBhvr>
                                      <p:rCtr x="-12839" y="2821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1.48148E-6 L -0.02669 0.44282 " pathEditMode="relative" rAng="0" ptsTypes="AA">
                                      <p:cBhvr>
                                        <p:cTn id="18" dur="2000" fill="hold"/>
                                        <p:tgtEl>
                                          <p:spTgt spid="2"/>
                                        </p:tgtEl>
                                        <p:attrNameLst>
                                          <p:attrName>ppt_x</p:attrName>
                                          <p:attrName>ppt_y</p:attrName>
                                        </p:attrNameLst>
                                      </p:cBhvr>
                                      <p:rCtr x="-1341" y="2213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66667E-6 3.33333E-6 L -0.03216 0.42222 " pathEditMode="relative" rAng="0" ptsTypes="AA">
                                      <p:cBhvr>
                                        <p:cTn id="22" dur="2000" fill="hold"/>
                                        <p:tgtEl>
                                          <p:spTgt spid="3"/>
                                        </p:tgtEl>
                                        <p:attrNameLst>
                                          <p:attrName>ppt_x</p:attrName>
                                          <p:attrName>ppt_y</p:attrName>
                                        </p:attrNameLst>
                                      </p:cBhvr>
                                      <p:rCtr x="-1615" y="2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1944710" y="2962141"/>
            <a:ext cx="6709893" cy="1569660"/>
          </a:xfrm>
          <a:prstGeom prst="rect">
            <a:avLst/>
          </a:prstGeom>
          <a:noFill/>
        </p:spPr>
        <p:txBody>
          <a:bodyPr wrap="square" rtlCol="0">
            <a:spAutoFit/>
          </a:bodyPr>
          <a:lstStyle/>
          <a:p>
            <a:r>
              <a:rPr lang="en-US" sz="3200" b="1" dirty="0" smtClean="0">
                <a:solidFill>
                  <a:srgbClr val="FFFF00"/>
                </a:solidFill>
                <a:latin typeface="Times New Roman" panose="02020603050405020304" pitchFamily="18" charset="0"/>
                <a:cs typeface="Times New Roman" panose="02020603050405020304" pitchFamily="18" charset="0"/>
              </a:rPr>
              <a:t>1, </a:t>
            </a:r>
            <a:r>
              <a:rPr lang="en-US" sz="3200" b="1" dirty="0" err="1" smtClean="0">
                <a:solidFill>
                  <a:srgbClr val="FFFF00"/>
                </a:solidFill>
                <a:latin typeface="Times New Roman" panose="02020603050405020304" pitchFamily="18" charset="0"/>
                <a:cs typeface="Times New Roman" panose="02020603050405020304" pitchFamily="18" charset="0"/>
              </a:rPr>
              <a:t>Trò</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chuyện</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ổn</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định</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tổ</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chức</a:t>
            </a:r>
            <a:r>
              <a:rPr lang="en-US" sz="3200" b="1" dirty="0" smtClean="0">
                <a:solidFill>
                  <a:srgbClr val="FFFF00"/>
                </a:solidFill>
                <a:latin typeface="Times New Roman" panose="02020603050405020304" pitchFamily="18" charset="0"/>
                <a:cs typeface="Times New Roman" panose="02020603050405020304" pitchFamily="18" charset="0"/>
              </a:rPr>
              <a:t>:</a:t>
            </a:r>
          </a:p>
          <a:p>
            <a:r>
              <a:rPr lang="en-US" sz="3200" dirty="0" err="1" smtClean="0">
                <a:latin typeface="Times New Roman" panose="02020603050405020304" pitchFamily="18" charset="0"/>
                <a:cs typeface="Times New Roman" panose="02020603050405020304" pitchFamily="18" charset="0"/>
              </a:rPr>
              <a:t>Cô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trẻ</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cùng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nền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hát</a:t>
            </a:r>
            <a:r>
              <a:rPr lang="en-US" sz="3200" dirty="0" smtClean="0">
                <a:latin typeface="Times New Roman" panose="02020603050405020304" pitchFamily="18" charset="0"/>
                <a:cs typeface="Times New Roman" panose="02020603050405020304" pitchFamily="18" charset="0"/>
              </a:rPr>
              <a:t> “ </a:t>
            </a:r>
            <a:r>
              <a:rPr lang="en-US" sz="3200" dirty="0" err="1" smtClean="0">
                <a:latin typeface="Times New Roman" panose="02020603050405020304" pitchFamily="18" charset="0"/>
                <a:cs typeface="Times New Roman" panose="02020603050405020304" pitchFamily="18" charset="0"/>
              </a:rPr>
              <a:t>Tập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đếm</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50783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6" name="Oval 5"/>
          <p:cNvSpPr/>
          <p:nvPr/>
        </p:nvSpPr>
        <p:spPr>
          <a:xfrm>
            <a:off x="1111348" y="604112"/>
            <a:ext cx="4494726" cy="28848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10289" y="604112"/>
            <a:ext cx="4863401" cy="3179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084929" y="4654710"/>
            <a:ext cx="5903909" cy="17725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3785243" y="3532879"/>
            <a:ext cx="2054917" cy="1121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0"/>
          </p:cNvCxnSpPr>
          <p:nvPr/>
        </p:nvCxnSpPr>
        <p:spPr>
          <a:xfrm flipH="1">
            <a:off x="6036884" y="3462541"/>
            <a:ext cx="2192298" cy="1192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8" descr="Hình ảnh Dấu Chấm Hỏi Các Vector Biểu Tượng, Dấu Chấm Hỏi Cắt Dán Vẽ, Biểu  Tượng Câu Hỏi, Biểu Tượng đánh Dấu Vector và PNG với nền trong suốt để tả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2183" y="4882997"/>
            <a:ext cx="1315953" cy="13159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629090" y="719366"/>
            <a:ext cx="1896116" cy="2331290"/>
          </a:xfrm>
          <a:prstGeom prst="rect">
            <a:avLst/>
          </a:prstGeom>
        </p:spPr>
      </p:pic>
      <p:pic>
        <p:nvPicPr>
          <p:cNvPr id="4" name="Picture 3"/>
          <p:cNvPicPr>
            <a:picLocks noChangeAspect="1"/>
          </p:cNvPicPr>
          <p:nvPr/>
        </p:nvPicPr>
        <p:blipFill>
          <a:blip r:embed="rId6"/>
          <a:stretch>
            <a:fillRect/>
          </a:stretch>
        </p:blipFill>
        <p:spPr>
          <a:xfrm>
            <a:off x="3529557" y="870068"/>
            <a:ext cx="1896020" cy="2328874"/>
          </a:xfrm>
          <a:prstGeom prst="rect">
            <a:avLst/>
          </a:prstGeom>
        </p:spPr>
      </p:pic>
      <p:pic>
        <p:nvPicPr>
          <p:cNvPr id="5" name="Picture 4"/>
          <p:cNvPicPr>
            <a:picLocks noChangeAspect="1"/>
          </p:cNvPicPr>
          <p:nvPr/>
        </p:nvPicPr>
        <p:blipFill>
          <a:blip r:embed="rId6"/>
          <a:stretch>
            <a:fillRect/>
          </a:stretch>
        </p:blipFill>
        <p:spPr>
          <a:xfrm>
            <a:off x="6720196" y="868890"/>
            <a:ext cx="1896020" cy="2328874"/>
          </a:xfrm>
          <a:prstGeom prst="rect">
            <a:avLst/>
          </a:prstGeom>
        </p:spPr>
      </p:pic>
      <p:pic>
        <p:nvPicPr>
          <p:cNvPr id="12" name="Picture 11"/>
          <p:cNvPicPr>
            <a:picLocks noChangeAspect="1"/>
          </p:cNvPicPr>
          <p:nvPr/>
        </p:nvPicPr>
        <p:blipFill>
          <a:blip r:embed="rId6"/>
          <a:stretch>
            <a:fillRect/>
          </a:stretch>
        </p:blipFill>
        <p:spPr>
          <a:xfrm>
            <a:off x="8341612" y="122255"/>
            <a:ext cx="1896020" cy="2328874"/>
          </a:xfrm>
          <a:prstGeom prst="rect">
            <a:avLst/>
          </a:prstGeom>
        </p:spPr>
      </p:pic>
      <p:pic>
        <p:nvPicPr>
          <p:cNvPr id="14" name="Picture 13"/>
          <p:cNvPicPr>
            <a:picLocks noChangeAspect="1"/>
          </p:cNvPicPr>
          <p:nvPr/>
        </p:nvPicPr>
        <p:blipFill>
          <a:blip r:embed="rId6"/>
          <a:stretch>
            <a:fillRect/>
          </a:stretch>
        </p:blipFill>
        <p:spPr>
          <a:xfrm>
            <a:off x="9107704" y="1454666"/>
            <a:ext cx="1896020" cy="2328874"/>
          </a:xfrm>
          <a:prstGeom prst="rect">
            <a:avLst/>
          </a:prstGeom>
        </p:spPr>
      </p:pic>
      <p:pic>
        <p:nvPicPr>
          <p:cNvPr id="17" name="dong ho 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5421929"/>
            <a:ext cx="2518448" cy="1436071"/>
          </a:xfrm>
          <a:prstGeom prst="rect">
            <a:avLst/>
          </a:prstGeom>
        </p:spPr>
      </p:pic>
    </p:spTree>
    <p:extLst>
      <p:ext uri="{BB962C8B-B14F-4D97-AF65-F5344CB8AC3E}">
        <p14:creationId xmlns:p14="http://schemas.microsoft.com/office/powerpoint/2010/main" val="281537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79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111348" y="604112"/>
            <a:ext cx="4494726" cy="28848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10289" y="604112"/>
            <a:ext cx="4863401" cy="3179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024743" y="4654710"/>
            <a:ext cx="8978981" cy="17725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3785243" y="3532879"/>
            <a:ext cx="2054917" cy="1121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0"/>
          </p:cNvCxnSpPr>
          <p:nvPr/>
        </p:nvCxnSpPr>
        <p:spPr>
          <a:xfrm flipH="1">
            <a:off x="6514234" y="3462541"/>
            <a:ext cx="1714950" cy="1192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1629090" y="719366"/>
            <a:ext cx="1896116" cy="2331290"/>
          </a:xfrm>
          <a:prstGeom prst="rect">
            <a:avLst/>
          </a:prstGeom>
        </p:spPr>
      </p:pic>
      <p:pic>
        <p:nvPicPr>
          <p:cNvPr id="4" name="Picture 3"/>
          <p:cNvPicPr>
            <a:picLocks noChangeAspect="1"/>
          </p:cNvPicPr>
          <p:nvPr/>
        </p:nvPicPr>
        <p:blipFill>
          <a:blip r:embed="rId3"/>
          <a:stretch>
            <a:fillRect/>
          </a:stretch>
        </p:blipFill>
        <p:spPr>
          <a:xfrm>
            <a:off x="3529557" y="870068"/>
            <a:ext cx="1896020" cy="2328874"/>
          </a:xfrm>
          <a:prstGeom prst="rect">
            <a:avLst/>
          </a:prstGeom>
        </p:spPr>
      </p:pic>
      <p:pic>
        <p:nvPicPr>
          <p:cNvPr id="5" name="Picture 4"/>
          <p:cNvPicPr>
            <a:picLocks noChangeAspect="1"/>
          </p:cNvPicPr>
          <p:nvPr/>
        </p:nvPicPr>
        <p:blipFill>
          <a:blip r:embed="rId3"/>
          <a:stretch>
            <a:fillRect/>
          </a:stretch>
        </p:blipFill>
        <p:spPr>
          <a:xfrm>
            <a:off x="6720196" y="868890"/>
            <a:ext cx="1896020" cy="2328874"/>
          </a:xfrm>
          <a:prstGeom prst="rect">
            <a:avLst/>
          </a:prstGeom>
        </p:spPr>
      </p:pic>
      <p:pic>
        <p:nvPicPr>
          <p:cNvPr id="12" name="Picture 11"/>
          <p:cNvPicPr>
            <a:picLocks noChangeAspect="1"/>
          </p:cNvPicPr>
          <p:nvPr/>
        </p:nvPicPr>
        <p:blipFill>
          <a:blip r:embed="rId3"/>
          <a:stretch>
            <a:fillRect/>
          </a:stretch>
        </p:blipFill>
        <p:spPr>
          <a:xfrm>
            <a:off x="8341612" y="122255"/>
            <a:ext cx="1896020" cy="2328874"/>
          </a:xfrm>
          <a:prstGeom prst="rect">
            <a:avLst/>
          </a:prstGeom>
        </p:spPr>
      </p:pic>
      <p:pic>
        <p:nvPicPr>
          <p:cNvPr id="14" name="Picture 13"/>
          <p:cNvPicPr>
            <a:picLocks noChangeAspect="1"/>
          </p:cNvPicPr>
          <p:nvPr/>
        </p:nvPicPr>
        <p:blipFill>
          <a:blip r:embed="rId3"/>
          <a:stretch>
            <a:fillRect/>
          </a:stretch>
        </p:blipFill>
        <p:spPr>
          <a:xfrm>
            <a:off x="9107704" y="1454666"/>
            <a:ext cx="1896020" cy="2328874"/>
          </a:xfrm>
          <a:prstGeom prst="rect">
            <a:avLst/>
          </a:prstGeom>
        </p:spPr>
      </p:pic>
    </p:spTree>
    <p:extLst>
      <p:ext uri="{BB962C8B-B14F-4D97-AF65-F5344CB8AC3E}">
        <p14:creationId xmlns:p14="http://schemas.microsoft.com/office/powerpoint/2010/main" val="235890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1.48148E-6 L 0.03789 0.50417 " pathEditMode="relative" rAng="0" ptsTypes="AA">
                                      <p:cBhvr>
                                        <p:cTn id="6" dur="2000" fill="hold"/>
                                        <p:tgtEl>
                                          <p:spTgt spid="3"/>
                                        </p:tgtEl>
                                        <p:attrNameLst>
                                          <p:attrName>ppt_x</p:attrName>
                                          <p:attrName>ppt_y</p:attrName>
                                        </p:attrNameLst>
                                      </p:cBhvr>
                                      <p:rCtr x="1888" y="2520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2.22222E-6 L 0.0125 0.48055 " pathEditMode="relative" rAng="0" ptsTypes="AA">
                                      <p:cBhvr>
                                        <p:cTn id="10" dur="2000" fill="hold"/>
                                        <p:tgtEl>
                                          <p:spTgt spid="4"/>
                                        </p:tgtEl>
                                        <p:attrNameLst>
                                          <p:attrName>ppt_x</p:attrName>
                                          <p:attrName>ppt_y</p:attrName>
                                        </p:attrNameLst>
                                      </p:cBhvr>
                                      <p:rCtr x="625" y="2402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3.7037E-6 L -0.09701 0.48842 " pathEditMode="relative" rAng="0" ptsTypes="AA">
                                      <p:cBhvr>
                                        <p:cTn id="14" dur="2000" fill="hold"/>
                                        <p:tgtEl>
                                          <p:spTgt spid="5"/>
                                        </p:tgtEl>
                                        <p:attrNameLst>
                                          <p:attrName>ppt_x</p:attrName>
                                          <p:attrName>ppt_y</p:attrName>
                                        </p:attrNameLst>
                                      </p:cBhvr>
                                      <p:rCtr x="-4857" y="2442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8.33333E-7 2.77556E-17 L -0.07774 0.58958 " pathEditMode="relative" rAng="0" ptsTypes="AA">
                                      <p:cBhvr>
                                        <p:cTn id="18" dur="2000" fill="hold"/>
                                        <p:tgtEl>
                                          <p:spTgt spid="12"/>
                                        </p:tgtEl>
                                        <p:attrNameLst>
                                          <p:attrName>ppt_x</p:attrName>
                                          <p:attrName>ppt_y</p:attrName>
                                        </p:attrNameLst>
                                      </p:cBhvr>
                                      <p:rCtr x="-3893" y="2946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16667E-7 -2.96296E-6 L -0.003 0.38588 " pathEditMode="relative" rAng="0" ptsTypes="AA">
                                      <p:cBhvr>
                                        <p:cTn id="22" dur="2000" fill="hold"/>
                                        <p:tgtEl>
                                          <p:spTgt spid="14"/>
                                        </p:tgtEl>
                                        <p:attrNameLst>
                                          <p:attrName>ppt_x</p:attrName>
                                          <p:attrName>ppt_y</p:attrName>
                                        </p:attrNameLst>
                                      </p:cBhvr>
                                      <p:rCtr x="-156" y="192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Oval 3"/>
          <p:cNvSpPr/>
          <p:nvPr/>
        </p:nvSpPr>
        <p:spPr>
          <a:xfrm>
            <a:off x="966651" y="356484"/>
            <a:ext cx="5577840" cy="31244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10289" y="457200"/>
            <a:ext cx="5007093" cy="3066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3825506" y="3506895"/>
            <a:ext cx="2054917" cy="1121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036884" y="3462541"/>
            <a:ext cx="2192298" cy="1192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186953" y="4654710"/>
            <a:ext cx="5620871" cy="17191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186953" y="4810546"/>
            <a:ext cx="5472953" cy="15598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018956" y="214860"/>
            <a:ext cx="2736615" cy="2736615"/>
          </a:xfrm>
          <a:prstGeom prst="rect">
            <a:avLst/>
          </a:prstGeom>
        </p:spPr>
      </p:pic>
      <p:pic>
        <p:nvPicPr>
          <p:cNvPr id="3" name="Picture 2"/>
          <p:cNvPicPr>
            <a:picLocks noChangeAspect="1"/>
          </p:cNvPicPr>
          <p:nvPr/>
        </p:nvPicPr>
        <p:blipFill>
          <a:blip r:embed="rId5"/>
          <a:stretch>
            <a:fillRect/>
          </a:stretch>
        </p:blipFill>
        <p:spPr>
          <a:xfrm>
            <a:off x="3702068" y="359985"/>
            <a:ext cx="2737341" cy="2737341"/>
          </a:xfrm>
          <a:prstGeom prst="rect">
            <a:avLst/>
          </a:prstGeom>
        </p:spPr>
      </p:pic>
      <p:pic>
        <p:nvPicPr>
          <p:cNvPr id="5" name="Picture 4"/>
          <p:cNvPicPr>
            <a:picLocks noChangeAspect="1"/>
          </p:cNvPicPr>
          <p:nvPr/>
        </p:nvPicPr>
        <p:blipFill>
          <a:blip r:embed="rId5"/>
          <a:stretch>
            <a:fillRect/>
          </a:stretch>
        </p:blipFill>
        <p:spPr>
          <a:xfrm>
            <a:off x="2185954" y="1471472"/>
            <a:ext cx="2737341" cy="2737341"/>
          </a:xfrm>
          <a:prstGeom prst="rect">
            <a:avLst/>
          </a:prstGeom>
        </p:spPr>
      </p:pic>
      <p:pic>
        <p:nvPicPr>
          <p:cNvPr id="6" name="Picture 5"/>
          <p:cNvPicPr>
            <a:picLocks noChangeAspect="1"/>
          </p:cNvPicPr>
          <p:nvPr/>
        </p:nvPicPr>
        <p:blipFill>
          <a:blip r:embed="rId6"/>
          <a:stretch>
            <a:fillRect/>
          </a:stretch>
        </p:blipFill>
        <p:spPr>
          <a:xfrm>
            <a:off x="6860511" y="502251"/>
            <a:ext cx="2737341" cy="2737341"/>
          </a:xfrm>
          <a:prstGeom prst="rect">
            <a:avLst/>
          </a:prstGeom>
        </p:spPr>
      </p:pic>
      <p:pic>
        <p:nvPicPr>
          <p:cNvPr id="8" name="Picture 7"/>
          <p:cNvPicPr>
            <a:picLocks noChangeAspect="1"/>
          </p:cNvPicPr>
          <p:nvPr/>
        </p:nvPicPr>
        <p:blipFill>
          <a:blip r:embed="rId6"/>
          <a:stretch>
            <a:fillRect/>
          </a:stretch>
        </p:blipFill>
        <p:spPr>
          <a:xfrm>
            <a:off x="9213835" y="613725"/>
            <a:ext cx="2737341" cy="2737341"/>
          </a:xfrm>
          <a:prstGeom prst="rect">
            <a:avLst/>
          </a:prstGeom>
        </p:spPr>
      </p:pic>
      <p:pic>
        <p:nvPicPr>
          <p:cNvPr id="9" name="Picture 8"/>
          <p:cNvPicPr>
            <a:picLocks noChangeAspect="1"/>
          </p:cNvPicPr>
          <p:nvPr/>
        </p:nvPicPr>
        <p:blipFill>
          <a:blip r:embed="rId7"/>
          <a:stretch>
            <a:fillRect/>
          </a:stretch>
        </p:blipFill>
        <p:spPr>
          <a:xfrm>
            <a:off x="5382220" y="5012911"/>
            <a:ext cx="1316850" cy="1316850"/>
          </a:xfrm>
          <a:prstGeom prst="rect">
            <a:avLst/>
          </a:prstGeom>
        </p:spPr>
      </p:pic>
      <p:pic>
        <p:nvPicPr>
          <p:cNvPr id="15" name="dong ho 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5421929"/>
            <a:ext cx="2518448" cy="1436071"/>
          </a:xfrm>
          <a:prstGeom prst="rect">
            <a:avLst/>
          </a:prstGeom>
        </p:spPr>
      </p:pic>
    </p:spTree>
    <p:extLst>
      <p:ext uri="{BB962C8B-B14F-4D97-AF65-F5344CB8AC3E}">
        <p14:creationId xmlns:p14="http://schemas.microsoft.com/office/powerpoint/2010/main" val="130007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79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66651" y="356484"/>
            <a:ext cx="5577840" cy="31244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10289" y="457200"/>
            <a:ext cx="5007093" cy="3066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3825506" y="3506895"/>
            <a:ext cx="2054917" cy="1121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036884" y="3462541"/>
            <a:ext cx="2192298" cy="1192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186953" y="4654710"/>
            <a:ext cx="5620871" cy="17191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018956" y="4810546"/>
            <a:ext cx="10932219" cy="15598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018956" y="214860"/>
            <a:ext cx="2736615" cy="2736615"/>
          </a:xfrm>
          <a:prstGeom prst="rect">
            <a:avLst/>
          </a:prstGeom>
        </p:spPr>
      </p:pic>
      <p:pic>
        <p:nvPicPr>
          <p:cNvPr id="3" name="Picture 2"/>
          <p:cNvPicPr>
            <a:picLocks noChangeAspect="1"/>
          </p:cNvPicPr>
          <p:nvPr/>
        </p:nvPicPr>
        <p:blipFill>
          <a:blip r:embed="rId3"/>
          <a:stretch>
            <a:fillRect/>
          </a:stretch>
        </p:blipFill>
        <p:spPr>
          <a:xfrm>
            <a:off x="3702068" y="359985"/>
            <a:ext cx="2737341" cy="2737341"/>
          </a:xfrm>
          <a:prstGeom prst="rect">
            <a:avLst/>
          </a:prstGeom>
        </p:spPr>
      </p:pic>
      <p:pic>
        <p:nvPicPr>
          <p:cNvPr id="5" name="Picture 4"/>
          <p:cNvPicPr>
            <a:picLocks noChangeAspect="1"/>
          </p:cNvPicPr>
          <p:nvPr/>
        </p:nvPicPr>
        <p:blipFill>
          <a:blip r:embed="rId3"/>
          <a:stretch>
            <a:fillRect/>
          </a:stretch>
        </p:blipFill>
        <p:spPr>
          <a:xfrm>
            <a:off x="2185954" y="1471472"/>
            <a:ext cx="2737341" cy="2737341"/>
          </a:xfrm>
          <a:prstGeom prst="rect">
            <a:avLst/>
          </a:prstGeom>
        </p:spPr>
      </p:pic>
      <p:pic>
        <p:nvPicPr>
          <p:cNvPr id="6" name="Picture 5"/>
          <p:cNvPicPr>
            <a:picLocks noChangeAspect="1"/>
          </p:cNvPicPr>
          <p:nvPr/>
        </p:nvPicPr>
        <p:blipFill>
          <a:blip r:embed="rId4"/>
          <a:stretch>
            <a:fillRect/>
          </a:stretch>
        </p:blipFill>
        <p:spPr>
          <a:xfrm>
            <a:off x="6860511" y="502251"/>
            <a:ext cx="2737341" cy="2737341"/>
          </a:xfrm>
          <a:prstGeom prst="rect">
            <a:avLst/>
          </a:prstGeom>
        </p:spPr>
      </p:pic>
      <p:pic>
        <p:nvPicPr>
          <p:cNvPr id="8" name="Picture 7"/>
          <p:cNvPicPr>
            <a:picLocks noChangeAspect="1"/>
          </p:cNvPicPr>
          <p:nvPr/>
        </p:nvPicPr>
        <p:blipFill>
          <a:blip r:embed="rId4"/>
          <a:stretch>
            <a:fillRect/>
          </a:stretch>
        </p:blipFill>
        <p:spPr>
          <a:xfrm>
            <a:off x="9213835" y="613725"/>
            <a:ext cx="2737341" cy="2737341"/>
          </a:xfrm>
          <a:prstGeom prst="rect">
            <a:avLst/>
          </a:prstGeom>
        </p:spPr>
      </p:pic>
    </p:spTree>
    <p:extLst>
      <p:ext uri="{BB962C8B-B14F-4D97-AF65-F5344CB8AC3E}">
        <p14:creationId xmlns:p14="http://schemas.microsoft.com/office/powerpoint/2010/main" val="22729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2.96296E-6 L -0.00638 0.57685 " pathEditMode="relative" rAng="0" ptsTypes="AA">
                                      <p:cBhvr>
                                        <p:cTn id="6" dur="2000" fill="hold"/>
                                        <p:tgtEl>
                                          <p:spTgt spid="2"/>
                                        </p:tgtEl>
                                        <p:attrNameLst>
                                          <p:attrName>ppt_x</p:attrName>
                                          <p:attrName>ppt_y</p:attrName>
                                        </p:attrNameLst>
                                      </p:cBhvr>
                                      <p:rCtr x="-326" y="2884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54167E-6 -3.7037E-7 L 0.07174 0.40694 " pathEditMode="relative" rAng="0" ptsTypes="AA">
                                      <p:cBhvr>
                                        <p:cTn id="10" dur="2000" fill="hold"/>
                                        <p:tgtEl>
                                          <p:spTgt spid="5"/>
                                        </p:tgtEl>
                                        <p:attrNameLst>
                                          <p:attrName>ppt_x</p:attrName>
                                          <p:attrName>ppt_y</p:attrName>
                                        </p:attrNameLst>
                                      </p:cBhvr>
                                      <p:rCtr x="3581" y="2034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58333E-6 -3.33333E-6 L 0.1246 0.5632 " pathEditMode="relative" rAng="0" ptsTypes="AA">
                                      <p:cBhvr>
                                        <p:cTn id="14" dur="2000" fill="hold"/>
                                        <p:tgtEl>
                                          <p:spTgt spid="3"/>
                                        </p:tgtEl>
                                        <p:attrNameLst>
                                          <p:attrName>ppt_x</p:attrName>
                                          <p:attrName>ppt_y</p:attrName>
                                        </p:attrNameLst>
                                      </p:cBhvr>
                                      <p:rCtr x="6224" y="2814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11022E-16 4.81481E-6 L 0.03099 0.5368 " pathEditMode="relative" rAng="0" ptsTypes="AA">
                                      <p:cBhvr>
                                        <p:cTn id="18" dur="2000" fill="hold"/>
                                        <p:tgtEl>
                                          <p:spTgt spid="6"/>
                                        </p:tgtEl>
                                        <p:attrNameLst>
                                          <p:attrName>ppt_x</p:attrName>
                                          <p:attrName>ppt_y</p:attrName>
                                        </p:attrNameLst>
                                      </p:cBhvr>
                                      <p:rCtr x="1549" y="2682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3.7037E-7 L 0.02135 0.52616 " pathEditMode="relative" rAng="0" ptsTypes="AA">
                                      <p:cBhvr>
                                        <p:cTn id="22" dur="2000" fill="hold"/>
                                        <p:tgtEl>
                                          <p:spTgt spid="8"/>
                                        </p:tgtEl>
                                        <p:attrNameLst>
                                          <p:attrName>ppt_x</p:attrName>
                                          <p:attrName>ppt_y</p:attrName>
                                        </p:attrNameLst>
                                      </p:cBhvr>
                                      <p:rCtr x="1068"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Oval 3"/>
          <p:cNvSpPr/>
          <p:nvPr/>
        </p:nvSpPr>
        <p:spPr>
          <a:xfrm>
            <a:off x="966651" y="356484"/>
            <a:ext cx="5577840" cy="31244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6710289" y="457200"/>
            <a:ext cx="5007093" cy="3066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Arrow Connector 9"/>
          <p:cNvCxnSpPr/>
          <p:nvPr/>
        </p:nvCxnSpPr>
        <p:spPr>
          <a:xfrm>
            <a:off x="3825506" y="3506895"/>
            <a:ext cx="2054917" cy="1121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036884" y="3462541"/>
            <a:ext cx="2192298" cy="1192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186953" y="4654710"/>
            <a:ext cx="5620871" cy="17191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a:off x="3186953" y="4810546"/>
            <a:ext cx="5472953" cy="15598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4"/>
          <a:stretch>
            <a:fillRect/>
          </a:stretch>
        </p:blipFill>
        <p:spPr>
          <a:xfrm>
            <a:off x="5382220" y="5012911"/>
            <a:ext cx="1316850" cy="1316850"/>
          </a:xfrm>
          <a:prstGeom prst="rect">
            <a:avLst/>
          </a:prstGeom>
        </p:spPr>
      </p:pic>
      <p:pic>
        <p:nvPicPr>
          <p:cNvPr id="17" name="dong ho 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421929"/>
            <a:ext cx="2518448" cy="1436071"/>
          </a:xfrm>
          <a:prstGeom prst="rect">
            <a:avLst/>
          </a:prstGeom>
        </p:spPr>
      </p:pic>
      <p:pic>
        <p:nvPicPr>
          <p:cNvPr id="12" name="Picture 11"/>
          <p:cNvPicPr>
            <a:picLocks noChangeAspect="1"/>
          </p:cNvPicPr>
          <p:nvPr/>
        </p:nvPicPr>
        <p:blipFill>
          <a:blip r:embed="rId6"/>
          <a:stretch>
            <a:fillRect/>
          </a:stretch>
        </p:blipFill>
        <p:spPr>
          <a:xfrm>
            <a:off x="1714699" y="330501"/>
            <a:ext cx="1840808" cy="1840808"/>
          </a:xfrm>
          <a:prstGeom prst="rect">
            <a:avLst/>
          </a:prstGeom>
        </p:spPr>
      </p:pic>
      <p:pic>
        <p:nvPicPr>
          <p:cNvPr id="13" name="Picture 12"/>
          <p:cNvPicPr>
            <a:picLocks noChangeAspect="1"/>
          </p:cNvPicPr>
          <p:nvPr/>
        </p:nvPicPr>
        <p:blipFill>
          <a:blip r:embed="rId7"/>
          <a:stretch>
            <a:fillRect/>
          </a:stretch>
        </p:blipFill>
        <p:spPr>
          <a:xfrm>
            <a:off x="3611859" y="88448"/>
            <a:ext cx="1841152" cy="1841152"/>
          </a:xfrm>
          <a:prstGeom prst="rect">
            <a:avLst/>
          </a:prstGeom>
        </p:spPr>
      </p:pic>
      <p:pic>
        <p:nvPicPr>
          <p:cNvPr id="14" name="Picture 13"/>
          <p:cNvPicPr>
            <a:picLocks noChangeAspect="1"/>
          </p:cNvPicPr>
          <p:nvPr/>
        </p:nvPicPr>
        <p:blipFill>
          <a:blip r:embed="rId7"/>
          <a:stretch>
            <a:fillRect/>
          </a:stretch>
        </p:blipFill>
        <p:spPr>
          <a:xfrm>
            <a:off x="4703339" y="1384001"/>
            <a:ext cx="1841152" cy="1841152"/>
          </a:xfrm>
          <a:prstGeom prst="rect">
            <a:avLst/>
          </a:prstGeom>
        </p:spPr>
      </p:pic>
      <p:pic>
        <p:nvPicPr>
          <p:cNvPr id="15" name="Picture 14"/>
          <p:cNvPicPr>
            <a:picLocks noChangeAspect="1"/>
          </p:cNvPicPr>
          <p:nvPr/>
        </p:nvPicPr>
        <p:blipFill>
          <a:blip r:embed="rId7"/>
          <a:stretch>
            <a:fillRect/>
          </a:stretch>
        </p:blipFill>
        <p:spPr>
          <a:xfrm>
            <a:off x="2444282" y="1549902"/>
            <a:ext cx="1841152" cy="1841152"/>
          </a:xfrm>
          <a:prstGeom prst="rect">
            <a:avLst/>
          </a:prstGeom>
        </p:spPr>
      </p:pic>
      <p:pic>
        <p:nvPicPr>
          <p:cNvPr id="19" name="Picture 18"/>
          <p:cNvPicPr>
            <a:picLocks noChangeAspect="1"/>
          </p:cNvPicPr>
          <p:nvPr/>
        </p:nvPicPr>
        <p:blipFill>
          <a:blip r:embed="rId7"/>
          <a:stretch>
            <a:fillRect/>
          </a:stretch>
        </p:blipFill>
        <p:spPr>
          <a:xfrm>
            <a:off x="8293259" y="763924"/>
            <a:ext cx="1841152" cy="1841152"/>
          </a:xfrm>
          <a:prstGeom prst="rect">
            <a:avLst/>
          </a:prstGeom>
        </p:spPr>
      </p:pic>
    </p:spTree>
    <p:extLst>
      <p:ext uri="{BB962C8B-B14F-4D97-AF65-F5344CB8AC3E}">
        <p14:creationId xmlns:p14="http://schemas.microsoft.com/office/powerpoint/2010/main" val="128518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79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Oval 3"/>
          <p:cNvSpPr/>
          <p:nvPr/>
        </p:nvSpPr>
        <p:spPr>
          <a:xfrm>
            <a:off x="966651" y="356484"/>
            <a:ext cx="5577840" cy="31244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6710289" y="457200"/>
            <a:ext cx="5007093" cy="3066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Arrow Connector 9"/>
          <p:cNvCxnSpPr/>
          <p:nvPr/>
        </p:nvCxnSpPr>
        <p:spPr>
          <a:xfrm>
            <a:off x="3825506" y="3506895"/>
            <a:ext cx="2054917" cy="1121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036884" y="3462541"/>
            <a:ext cx="2192298" cy="1192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186953" y="4654710"/>
            <a:ext cx="5620871" cy="17191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a:off x="574767" y="4810546"/>
            <a:ext cx="10802982" cy="15598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a:stretch>
            <a:fillRect/>
          </a:stretch>
        </p:blipFill>
        <p:spPr>
          <a:xfrm>
            <a:off x="1714699" y="330501"/>
            <a:ext cx="1840808" cy="1840808"/>
          </a:xfrm>
          <a:prstGeom prst="rect">
            <a:avLst/>
          </a:prstGeom>
        </p:spPr>
      </p:pic>
      <p:pic>
        <p:nvPicPr>
          <p:cNvPr id="13" name="Picture 12"/>
          <p:cNvPicPr>
            <a:picLocks noChangeAspect="1"/>
          </p:cNvPicPr>
          <p:nvPr/>
        </p:nvPicPr>
        <p:blipFill>
          <a:blip r:embed="rId3"/>
          <a:stretch>
            <a:fillRect/>
          </a:stretch>
        </p:blipFill>
        <p:spPr>
          <a:xfrm>
            <a:off x="3611859" y="88448"/>
            <a:ext cx="1841152" cy="1841152"/>
          </a:xfrm>
          <a:prstGeom prst="rect">
            <a:avLst/>
          </a:prstGeom>
        </p:spPr>
      </p:pic>
      <p:pic>
        <p:nvPicPr>
          <p:cNvPr id="14" name="Picture 13"/>
          <p:cNvPicPr>
            <a:picLocks noChangeAspect="1"/>
          </p:cNvPicPr>
          <p:nvPr/>
        </p:nvPicPr>
        <p:blipFill>
          <a:blip r:embed="rId3"/>
          <a:stretch>
            <a:fillRect/>
          </a:stretch>
        </p:blipFill>
        <p:spPr>
          <a:xfrm>
            <a:off x="4703339" y="1384001"/>
            <a:ext cx="1841152" cy="1841152"/>
          </a:xfrm>
          <a:prstGeom prst="rect">
            <a:avLst/>
          </a:prstGeom>
        </p:spPr>
      </p:pic>
      <p:pic>
        <p:nvPicPr>
          <p:cNvPr id="15" name="Picture 14"/>
          <p:cNvPicPr>
            <a:picLocks noChangeAspect="1"/>
          </p:cNvPicPr>
          <p:nvPr/>
        </p:nvPicPr>
        <p:blipFill>
          <a:blip r:embed="rId3"/>
          <a:stretch>
            <a:fillRect/>
          </a:stretch>
        </p:blipFill>
        <p:spPr>
          <a:xfrm>
            <a:off x="2444282" y="1549902"/>
            <a:ext cx="1841152" cy="1841152"/>
          </a:xfrm>
          <a:prstGeom prst="rect">
            <a:avLst/>
          </a:prstGeom>
        </p:spPr>
      </p:pic>
      <p:pic>
        <p:nvPicPr>
          <p:cNvPr id="19" name="Picture 18"/>
          <p:cNvPicPr>
            <a:picLocks noChangeAspect="1"/>
          </p:cNvPicPr>
          <p:nvPr/>
        </p:nvPicPr>
        <p:blipFill>
          <a:blip r:embed="rId3"/>
          <a:stretch>
            <a:fillRect/>
          </a:stretch>
        </p:blipFill>
        <p:spPr>
          <a:xfrm>
            <a:off x="8293259" y="763924"/>
            <a:ext cx="1841152" cy="1841152"/>
          </a:xfrm>
          <a:prstGeom prst="rect">
            <a:avLst/>
          </a:prstGeom>
        </p:spPr>
      </p:pic>
    </p:spTree>
    <p:extLst>
      <p:ext uri="{BB962C8B-B14F-4D97-AF65-F5344CB8AC3E}">
        <p14:creationId xmlns:p14="http://schemas.microsoft.com/office/powerpoint/2010/main" val="223403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59259E-6 L -0.08907 0.62129 " pathEditMode="relative" rAng="0" ptsTypes="AA">
                                      <p:cBhvr>
                                        <p:cTn id="6" dur="2000" fill="hold"/>
                                        <p:tgtEl>
                                          <p:spTgt spid="12"/>
                                        </p:tgtEl>
                                        <p:attrNameLst>
                                          <p:attrName>ppt_x</p:attrName>
                                          <p:attrName>ppt_y</p:attrName>
                                        </p:attrNameLst>
                                      </p:cBhvr>
                                      <p:rCtr x="-4453" y="31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45833E-6 4.81481E-6 L 0.00365 0.45115 " pathEditMode="relative" rAng="0" ptsTypes="AA">
                                      <p:cBhvr>
                                        <p:cTn id="10" dur="2000" fill="hold"/>
                                        <p:tgtEl>
                                          <p:spTgt spid="15"/>
                                        </p:tgtEl>
                                        <p:attrNameLst>
                                          <p:attrName>ppt_x</p:attrName>
                                          <p:attrName>ppt_y</p:attrName>
                                        </p:attrNameLst>
                                      </p:cBhvr>
                                      <p:rCtr x="182" y="2254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9167E-6 -7.40741E-7 L 0.07553 0.64931 " pathEditMode="relative" rAng="0" ptsTypes="AA">
                                      <p:cBhvr>
                                        <p:cTn id="14" dur="2000" fill="hold"/>
                                        <p:tgtEl>
                                          <p:spTgt spid="13"/>
                                        </p:tgtEl>
                                        <p:attrNameLst>
                                          <p:attrName>ppt_x</p:attrName>
                                          <p:attrName>ppt_y</p:attrName>
                                        </p:attrNameLst>
                                      </p:cBhvr>
                                      <p:rCtr x="3776" y="3245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875E-6 -1.11111E-6 L 0.16497 0.47732 " pathEditMode="relative" rAng="0" ptsTypes="AA">
                                      <p:cBhvr>
                                        <p:cTn id="18" dur="2000" fill="hold"/>
                                        <p:tgtEl>
                                          <p:spTgt spid="14"/>
                                        </p:tgtEl>
                                        <p:attrNameLst>
                                          <p:attrName>ppt_x</p:attrName>
                                          <p:attrName>ppt_y</p:attrName>
                                        </p:attrNameLst>
                                      </p:cBhvr>
                                      <p:rCtr x="8242" y="2386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8.33333E-7 -1.85185E-6 L 0.04909 0.56204 " pathEditMode="relative" rAng="0" ptsTypes="AA">
                                      <p:cBhvr>
                                        <p:cTn id="22" dur="2000" fill="hold"/>
                                        <p:tgtEl>
                                          <p:spTgt spid="19"/>
                                        </p:tgtEl>
                                        <p:attrNameLst>
                                          <p:attrName>ppt_x</p:attrName>
                                          <p:attrName>ppt_y</p:attrName>
                                        </p:attrNameLst>
                                      </p:cBhvr>
                                      <p:rCtr x="2448" y="28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2"/>
            <a:ext cx="12192000" cy="6858972"/>
          </a:xfrm>
          <a:prstGeom prst="rect">
            <a:avLst/>
          </a:prstGeom>
        </p:spPr>
      </p:pic>
      <p:sp>
        <p:nvSpPr>
          <p:cNvPr id="7" name="Content Placeholder 3"/>
          <p:cNvSpPr txBox="1">
            <a:spLocks/>
          </p:cNvSpPr>
          <p:nvPr/>
        </p:nvSpPr>
        <p:spPr>
          <a:xfrm>
            <a:off x="2949262" y="2125014"/>
            <a:ext cx="6065950" cy="1660968"/>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err="1" smtClean="0">
                <a:solidFill>
                  <a:srgbClr val="002060"/>
                </a:solidFill>
                <a:latin typeface="Times New Roman" panose="02020603050405020304" pitchFamily="18" charset="0"/>
                <a:cs typeface="Times New Roman" panose="02020603050405020304" pitchFamily="18" charset="0"/>
              </a:rPr>
              <a:t>Trò</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chơi</a:t>
            </a:r>
            <a:r>
              <a:rPr lang="en-US" sz="4400" b="1" dirty="0" smtClean="0">
                <a:solidFill>
                  <a:srgbClr val="002060"/>
                </a:solidFill>
                <a:latin typeface="Times New Roman" panose="02020603050405020304" pitchFamily="18" charset="0"/>
                <a:cs typeface="Times New Roman" panose="02020603050405020304" pitchFamily="18" charset="0"/>
              </a:rPr>
              <a:t> 2: </a:t>
            </a:r>
          </a:p>
          <a:p>
            <a:pPr marL="0" indent="0" algn="ctr">
              <a:buNone/>
            </a:pPr>
            <a:r>
              <a:rPr lang="en-US" sz="6000" b="1" dirty="0" smtClean="0">
                <a:solidFill>
                  <a:srgbClr val="FF0000"/>
                </a:solidFill>
                <a:latin typeface="Times New Roman" panose="02020603050405020304" pitchFamily="18" charset="0"/>
                <a:cs typeface="Times New Roman" panose="02020603050405020304" pitchFamily="18" charset="0"/>
              </a:rPr>
              <a:t>Ai </a:t>
            </a:r>
            <a:r>
              <a:rPr lang="en-US" sz="6000" b="1" dirty="0" err="1" smtClean="0">
                <a:solidFill>
                  <a:srgbClr val="FF0000"/>
                </a:solidFill>
                <a:latin typeface="Times New Roman" panose="02020603050405020304" pitchFamily="18" charset="0"/>
                <a:cs typeface="Times New Roman" panose="02020603050405020304" pitchFamily="18" charset="0"/>
              </a:rPr>
              <a:t>nhanh</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hơn</a:t>
            </a:r>
            <a:r>
              <a:rPr lang="en-US" sz="6000" b="1" dirty="0" smtClean="0">
                <a:solidFill>
                  <a:srgbClr val="FF0000"/>
                </a:solidFill>
                <a:latin typeface="Times New Roman" panose="02020603050405020304" pitchFamily="18" charset="0"/>
                <a:cs typeface="Times New Roman" panose="02020603050405020304" pitchFamily="18" charset="0"/>
              </a:rPr>
              <a:t>:</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775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509" y="1910145"/>
            <a:ext cx="3052293" cy="772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33</a:t>
            </a:r>
            <a:endParaRPr lang="en-US" dirty="0"/>
          </a:p>
        </p:txBody>
      </p:sp>
      <p:sp>
        <p:nvSpPr>
          <p:cNvPr id="5" name="Rectangle 4"/>
          <p:cNvSpPr/>
          <p:nvPr/>
        </p:nvSpPr>
        <p:spPr>
          <a:xfrm>
            <a:off x="901509" y="2660862"/>
            <a:ext cx="3052293" cy="772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01510" y="3442955"/>
            <a:ext cx="3052293" cy="772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1509" y="4213464"/>
            <a:ext cx="3052293" cy="772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1509" y="4998257"/>
            <a:ext cx="3052293" cy="772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1512" y="5761151"/>
            <a:ext cx="3052293" cy="772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00963" y="1849767"/>
            <a:ext cx="1989773" cy="923330"/>
          </a:xfrm>
          <a:prstGeom prst="rect">
            <a:avLst/>
          </a:prstGeom>
          <a:no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    </a:t>
            </a:r>
            <a:endParaRPr lang="en-US" sz="5400" b="1" dirty="0">
              <a:latin typeface="Times New Roman" panose="02020603050405020304" pitchFamily="18" charset="0"/>
              <a:cs typeface="Times New Roman" panose="02020603050405020304" pitchFamily="18" charset="0"/>
            </a:endParaRPr>
          </a:p>
        </p:txBody>
      </p:sp>
      <p:sp>
        <p:nvSpPr>
          <p:cNvPr id="35" name="Cloud 34"/>
          <p:cNvSpPr/>
          <p:nvPr/>
        </p:nvSpPr>
        <p:spPr>
          <a:xfrm>
            <a:off x="8548348" y="2078415"/>
            <a:ext cx="523741" cy="299589"/>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047153" y="1847692"/>
            <a:ext cx="2949261" cy="7727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047153" y="2603328"/>
            <a:ext cx="2949261" cy="7727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8047154" y="3376061"/>
            <a:ext cx="2949261" cy="7727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8047154" y="4163563"/>
            <a:ext cx="2949261" cy="7727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8047157" y="4931362"/>
            <a:ext cx="2949261" cy="7727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8060065" y="5713930"/>
            <a:ext cx="2949261" cy="7727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901508" y="1123811"/>
            <a:ext cx="3052293" cy="772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33</a:t>
            </a:r>
            <a:endParaRPr lang="en-US" dirty="0"/>
          </a:p>
        </p:txBody>
      </p:sp>
      <p:sp>
        <p:nvSpPr>
          <p:cNvPr id="88" name="Rectangle 87"/>
          <p:cNvSpPr/>
          <p:nvPr/>
        </p:nvSpPr>
        <p:spPr>
          <a:xfrm>
            <a:off x="8047153" y="1058354"/>
            <a:ext cx="2962173" cy="772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33</a:t>
            </a:r>
            <a:endParaRPr lang="en-US" dirty="0"/>
          </a:p>
        </p:txBody>
      </p:sp>
      <p:pic>
        <p:nvPicPr>
          <p:cNvPr id="2" name="Picture 1"/>
          <p:cNvPicPr>
            <a:picLocks noChangeAspect="1"/>
          </p:cNvPicPr>
          <p:nvPr/>
        </p:nvPicPr>
        <p:blipFill>
          <a:blip r:embed="rId2"/>
          <a:stretch>
            <a:fillRect/>
          </a:stretch>
        </p:blipFill>
        <p:spPr>
          <a:xfrm>
            <a:off x="1974344" y="1180220"/>
            <a:ext cx="664354" cy="664354"/>
          </a:xfrm>
          <a:prstGeom prst="rect">
            <a:avLst/>
          </a:prstGeom>
        </p:spPr>
      </p:pic>
      <p:pic>
        <p:nvPicPr>
          <p:cNvPr id="3" name="Picture 2"/>
          <p:cNvPicPr>
            <a:picLocks noChangeAspect="1"/>
          </p:cNvPicPr>
          <p:nvPr/>
        </p:nvPicPr>
        <p:blipFill>
          <a:blip r:embed="rId3"/>
          <a:stretch>
            <a:fillRect/>
          </a:stretch>
        </p:blipFill>
        <p:spPr>
          <a:xfrm>
            <a:off x="8145696" y="2638879"/>
            <a:ext cx="664522" cy="664522"/>
          </a:xfrm>
          <a:prstGeom prst="rect">
            <a:avLst/>
          </a:prstGeom>
        </p:spPr>
      </p:pic>
      <p:pic>
        <p:nvPicPr>
          <p:cNvPr id="10" name="Picture 9"/>
          <p:cNvPicPr>
            <a:picLocks noChangeAspect="1"/>
          </p:cNvPicPr>
          <p:nvPr/>
        </p:nvPicPr>
        <p:blipFill>
          <a:blip r:embed="rId3"/>
          <a:stretch>
            <a:fillRect/>
          </a:stretch>
        </p:blipFill>
        <p:spPr>
          <a:xfrm>
            <a:off x="8872410" y="2638879"/>
            <a:ext cx="664522" cy="664522"/>
          </a:xfrm>
          <a:prstGeom prst="rect">
            <a:avLst/>
          </a:prstGeom>
        </p:spPr>
      </p:pic>
      <p:pic>
        <p:nvPicPr>
          <p:cNvPr id="11" name="Picture 10"/>
          <p:cNvPicPr>
            <a:picLocks noChangeAspect="1"/>
          </p:cNvPicPr>
          <p:nvPr/>
        </p:nvPicPr>
        <p:blipFill>
          <a:blip r:embed="rId3"/>
          <a:stretch>
            <a:fillRect/>
          </a:stretch>
        </p:blipFill>
        <p:spPr>
          <a:xfrm>
            <a:off x="9534695" y="2659901"/>
            <a:ext cx="664522" cy="664522"/>
          </a:xfrm>
          <a:prstGeom prst="rect">
            <a:avLst/>
          </a:prstGeom>
        </p:spPr>
      </p:pic>
      <p:pic>
        <p:nvPicPr>
          <p:cNvPr id="15" name="Picture 14"/>
          <p:cNvPicPr>
            <a:picLocks noChangeAspect="1"/>
          </p:cNvPicPr>
          <p:nvPr/>
        </p:nvPicPr>
        <p:blipFill>
          <a:blip r:embed="rId3"/>
          <a:stretch>
            <a:fillRect/>
          </a:stretch>
        </p:blipFill>
        <p:spPr>
          <a:xfrm>
            <a:off x="10297760" y="2652516"/>
            <a:ext cx="664522" cy="664522"/>
          </a:xfrm>
          <a:prstGeom prst="rect">
            <a:avLst/>
          </a:prstGeom>
        </p:spPr>
      </p:pic>
      <p:pic>
        <p:nvPicPr>
          <p:cNvPr id="16" name="Picture 15"/>
          <p:cNvPicPr>
            <a:picLocks noChangeAspect="1"/>
          </p:cNvPicPr>
          <p:nvPr/>
        </p:nvPicPr>
        <p:blipFill>
          <a:blip r:embed="rId3"/>
          <a:stretch>
            <a:fillRect/>
          </a:stretch>
        </p:blipFill>
        <p:spPr>
          <a:xfrm>
            <a:off x="1531327" y="5783050"/>
            <a:ext cx="664522" cy="664522"/>
          </a:xfrm>
          <a:prstGeom prst="rect">
            <a:avLst/>
          </a:prstGeom>
        </p:spPr>
      </p:pic>
      <p:pic>
        <p:nvPicPr>
          <p:cNvPr id="17" name="Picture 16"/>
          <p:cNvPicPr>
            <a:picLocks noChangeAspect="1"/>
          </p:cNvPicPr>
          <p:nvPr/>
        </p:nvPicPr>
        <p:blipFill>
          <a:blip r:embed="rId3"/>
          <a:stretch>
            <a:fillRect/>
          </a:stretch>
        </p:blipFill>
        <p:spPr>
          <a:xfrm>
            <a:off x="2526214" y="5776392"/>
            <a:ext cx="664522" cy="664522"/>
          </a:xfrm>
          <a:prstGeom prst="rect">
            <a:avLst/>
          </a:prstGeom>
        </p:spPr>
      </p:pic>
      <p:pic>
        <p:nvPicPr>
          <p:cNvPr id="18" name="Picture 17"/>
          <p:cNvPicPr>
            <a:picLocks noChangeAspect="1"/>
          </p:cNvPicPr>
          <p:nvPr/>
        </p:nvPicPr>
        <p:blipFill>
          <a:blip r:embed="rId3"/>
          <a:stretch>
            <a:fillRect/>
          </a:stretch>
        </p:blipFill>
        <p:spPr>
          <a:xfrm>
            <a:off x="8477957" y="4207817"/>
            <a:ext cx="664522" cy="664522"/>
          </a:xfrm>
          <a:prstGeom prst="rect">
            <a:avLst/>
          </a:prstGeom>
        </p:spPr>
      </p:pic>
      <p:pic>
        <p:nvPicPr>
          <p:cNvPr id="20" name="Picture 19"/>
          <p:cNvPicPr>
            <a:picLocks noChangeAspect="1"/>
          </p:cNvPicPr>
          <p:nvPr/>
        </p:nvPicPr>
        <p:blipFill>
          <a:blip r:embed="rId3"/>
          <a:stretch>
            <a:fillRect/>
          </a:stretch>
        </p:blipFill>
        <p:spPr>
          <a:xfrm>
            <a:off x="9241021" y="4207817"/>
            <a:ext cx="664522" cy="664522"/>
          </a:xfrm>
          <a:prstGeom prst="rect">
            <a:avLst/>
          </a:prstGeom>
        </p:spPr>
      </p:pic>
      <p:pic>
        <p:nvPicPr>
          <p:cNvPr id="21" name="Picture 20"/>
          <p:cNvPicPr>
            <a:picLocks noChangeAspect="1"/>
          </p:cNvPicPr>
          <p:nvPr/>
        </p:nvPicPr>
        <p:blipFill>
          <a:blip r:embed="rId3"/>
          <a:stretch>
            <a:fillRect/>
          </a:stretch>
        </p:blipFill>
        <p:spPr>
          <a:xfrm>
            <a:off x="9965499" y="4185561"/>
            <a:ext cx="664522" cy="664522"/>
          </a:xfrm>
          <a:prstGeom prst="rect">
            <a:avLst/>
          </a:prstGeom>
        </p:spPr>
      </p:pic>
      <p:pic>
        <p:nvPicPr>
          <p:cNvPr id="22" name="Picture 21"/>
          <p:cNvPicPr>
            <a:picLocks noChangeAspect="1"/>
          </p:cNvPicPr>
          <p:nvPr/>
        </p:nvPicPr>
        <p:blipFill>
          <a:blip r:embed="rId4"/>
          <a:stretch>
            <a:fillRect/>
          </a:stretch>
        </p:blipFill>
        <p:spPr>
          <a:xfrm>
            <a:off x="9056487" y="5635360"/>
            <a:ext cx="1033590" cy="767441"/>
          </a:xfrm>
          <a:prstGeom prst="rect">
            <a:avLst/>
          </a:prstGeom>
        </p:spPr>
      </p:pic>
      <p:pic>
        <p:nvPicPr>
          <p:cNvPr id="23" name="Picture 22"/>
          <p:cNvPicPr>
            <a:picLocks noChangeAspect="1"/>
          </p:cNvPicPr>
          <p:nvPr/>
        </p:nvPicPr>
        <p:blipFill>
          <a:blip r:embed="rId5"/>
          <a:stretch>
            <a:fillRect/>
          </a:stretch>
        </p:blipFill>
        <p:spPr>
          <a:xfrm rot="1843270">
            <a:off x="1006816" y="3551267"/>
            <a:ext cx="887885" cy="661974"/>
          </a:xfrm>
          <a:prstGeom prst="rect">
            <a:avLst/>
          </a:prstGeom>
        </p:spPr>
      </p:pic>
      <p:pic>
        <p:nvPicPr>
          <p:cNvPr id="24" name="Picture 23"/>
          <p:cNvPicPr>
            <a:picLocks noChangeAspect="1"/>
          </p:cNvPicPr>
          <p:nvPr/>
        </p:nvPicPr>
        <p:blipFill>
          <a:blip r:embed="rId5"/>
          <a:stretch>
            <a:fillRect/>
          </a:stretch>
        </p:blipFill>
        <p:spPr>
          <a:xfrm rot="1105508">
            <a:off x="1830947" y="3562418"/>
            <a:ext cx="854894" cy="637377"/>
          </a:xfrm>
          <a:prstGeom prst="rect">
            <a:avLst/>
          </a:prstGeom>
        </p:spPr>
      </p:pic>
      <p:pic>
        <p:nvPicPr>
          <p:cNvPr id="25" name="Picture 24"/>
          <p:cNvPicPr>
            <a:picLocks noChangeAspect="1"/>
          </p:cNvPicPr>
          <p:nvPr/>
        </p:nvPicPr>
        <p:blipFill>
          <a:blip r:embed="rId6"/>
          <a:stretch>
            <a:fillRect/>
          </a:stretch>
        </p:blipFill>
        <p:spPr>
          <a:xfrm>
            <a:off x="2486539" y="3314771"/>
            <a:ext cx="1127569" cy="1042067"/>
          </a:xfrm>
          <a:prstGeom prst="rect">
            <a:avLst/>
          </a:prstGeom>
        </p:spPr>
      </p:pic>
      <p:pic>
        <p:nvPicPr>
          <p:cNvPr id="28" name="Picture 27"/>
          <p:cNvPicPr>
            <a:picLocks noChangeAspect="1"/>
          </p:cNvPicPr>
          <p:nvPr/>
        </p:nvPicPr>
        <p:blipFill>
          <a:blip r:embed="rId6"/>
          <a:stretch>
            <a:fillRect/>
          </a:stretch>
        </p:blipFill>
        <p:spPr>
          <a:xfrm>
            <a:off x="3075500" y="3376061"/>
            <a:ext cx="1048149" cy="968669"/>
          </a:xfrm>
          <a:prstGeom prst="rect">
            <a:avLst/>
          </a:prstGeom>
        </p:spPr>
      </p:pic>
      <p:pic>
        <p:nvPicPr>
          <p:cNvPr id="2050" name="Picture 2" descr="Ý nghĩa hoa hướng dương là gì? Cách trồng và chăm sóc tại nhà - KHBVPT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87101" y="1031641"/>
            <a:ext cx="1447150" cy="15249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8"/>
          <a:stretch>
            <a:fillRect/>
          </a:stretch>
        </p:blipFill>
        <p:spPr>
          <a:xfrm>
            <a:off x="750972" y="4942029"/>
            <a:ext cx="1444877" cy="1524132"/>
          </a:xfrm>
          <a:prstGeom prst="rect">
            <a:avLst/>
          </a:prstGeom>
        </p:spPr>
      </p:pic>
      <p:pic>
        <p:nvPicPr>
          <p:cNvPr id="30" name="Picture 29"/>
          <p:cNvPicPr>
            <a:picLocks noChangeAspect="1"/>
          </p:cNvPicPr>
          <p:nvPr/>
        </p:nvPicPr>
        <p:blipFill>
          <a:blip r:embed="rId8"/>
          <a:stretch>
            <a:fillRect/>
          </a:stretch>
        </p:blipFill>
        <p:spPr>
          <a:xfrm>
            <a:off x="1623947" y="4964245"/>
            <a:ext cx="1444877" cy="1524132"/>
          </a:xfrm>
          <a:prstGeom prst="rect">
            <a:avLst/>
          </a:prstGeom>
        </p:spPr>
      </p:pic>
      <p:pic>
        <p:nvPicPr>
          <p:cNvPr id="31" name="Picture 30"/>
          <p:cNvPicPr>
            <a:picLocks noChangeAspect="1"/>
          </p:cNvPicPr>
          <p:nvPr/>
        </p:nvPicPr>
        <p:blipFill>
          <a:blip r:embed="rId8"/>
          <a:stretch>
            <a:fillRect/>
          </a:stretch>
        </p:blipFill>
        <p:spPr>
          <a:xfrm>
            <a:off x="2496922" y="4964245"/>
            <a:ext cx="1444877" cy="1524132"/>
          </a:xfrm>
          <a:prstGeom prst="rect">
            <a:avLst/>
          </a:prstGeom>
        </p:spPr>
      </p:pic>
      <p:pic>
        <p:nvPicPr>
          <p:cNvPr id="32" name="Picture 31"/>
          <p:cNvPicPr>
            <a:picLocks noChangeAspect="1"/>
          </p:cNvPicPr>
          <p:nvPr/>
        </p:nvPicPr>
        <p:blipFill>
          <a:blip r:embed="rId8"/>
          <a:stretch>
            <a:fillRect/>
          </a:stretch>
        </p:blipFill>
        <p:spPr>
          <a:xfrm>
            <a:off x="9476778" y="1060541"/>
            <a:ext cx="1444877" cy="1524132"/>
          </a:xfrm>
          <a:prstGeom prst="rect">
            <a:avLst/>
          </a:prstGeom>
        </p:spPr>
      </p:pic>
      <p:pic>
        <p:nvPicPr>
          <p:cNvPr id="33" name="Picture 32"/>
          <p:cNvPicPr>
            <a:picLocks noChangeAspect="1"/>
          </p:cNvPicPr>
          <p:nvPr/>
        </p:nvPicPr>
        <p:blipFill>
          <a:blip r:embed="rId9"/>
          <a:stretch>
            <a:fillRect/>
          </a:stretch>
        </p:blipFill>
        <p:spPr>
          <a:xfrm>
            <a:off x="9013585" y="4882174"/>
            <a:ext cx="916563" cy="922302"/>
          </a:xfrm>
          <a:prstGeom prst="rect">
            <a:avLst/>
          </a:prstGeom>
        </p:spPr>
      </p:pic>
      <p:pic>
        <p:nvPicPr>
          <p:cNvPr id="34" name="Picture 33"/>
          <p:cNvPicPr>
            <a:picLocks noChangeAspect="1"/>
          </p:cNvPicPr>
          <p:nvPr/>
        </p:nvPicPr>
        <p:blipFill>
          <a:blip r:embed="rId9"/>
          <a:stretch>
            <a:fillRect/>
          </a:stretch>
        </p:blipFill>
        <p:spPr>
          <a:xfrm>
            <a:off x="1000578" y="2711720"/>
            <a:ext cx="693446" cy="697788"/>
          </a:xfrm>
          <a:prstGeom prst="rect">
            <a:avLst/>
          </a:prstGeom>
        </p:spPr>
      </p:pic>
      <p:pic>
        <p:nvPicPr>
          <p:cNvPr id="37" name="Picture 36"/>
          <p:cNvPicPr>
            <a:picLocks noChangeAspect="1"/>
          </p:cNvPicPr>
          <p:nvPr/>
        </p:nvPicPr>
        <p:blipFill>
          <a:blip r:embed="rId10"/>
          <a:stretch>
            <a:fillRect/>
          </a:stretch>
        </p:blipFill>
        <p:spPr>
          <a:xfrm>
            <a:off x="1711150" y="2675751"/>
            <a:ext cx="695004" cy="695004"/>
          </a:xfrm>
          <a:prstGeom prst="rect">
            <a:avLst/>
          </a:prstGeom>
        </p:spPr>
      </p:pic>
      <p:pic>
        <p:nvPicPr>
          <p:cNvPr id="38" name="Picture 37"/>
          <p:cNvPicPr>
            <a:picLocks noChangeAspect="1"/>
          </p:cNvPicPr>
          <p:nvPr/>
        </p:nvPicPr>
        <p:blipFill>
          <a:blip r:embed="rId10"/>
          <a:stretch>
            <a:fillRect/>
          </a:stretch>
        </p:blipFill>
        <p:spPr>
          <a:xfrm>
            <a:off x="2456237" y="2725310"/>
            <a:ext cx="695004" cy="695004"/>
          </a:xfrm>
          <a:prstGeom prst="rect">
            <a:avLst/>
          </a:prstGeom>
        </p:spPr>
      </p:pic>
      <p:pic>
        <p:nvPicPr>
          <p:cNvPr id="39" name="Picture 38"/>
          <p:cNvPicPr>
            <a:picLocks noChangeAspect="1"/>
          </p:cNvPicPr>
          <p:nvPr/>
        </p:nvPicPr>
        <p:blipFill>
          <a:blip r:embed="rId10"/>
          <a:stretch>
            <a:fillRect/>
          </a:stretch>
        </p:blipFill>
        <p:spPr>
          <a:xfrm>
            <a:off x="3217065" y="2689043"/>
            <a:ext cx="695004" cy="695004"/>
          </a:xfrm>
          <a:prstGeom prst="rect">
            <a:avLst/>
          </a:prstGeom>
        </p:spPr>
      </p:pic>
      <p:pic>
        <p:nvPicPr>
          <p:cNvPr id="40" name="Picture 39"/>
          <p:cNvPicPr>
            <a:picLocks noChangeAspect="1"/>
          </p:cNvPicPr>
          <p:nvPr/>
        </p:nvPicPr>
        <p:blipFill>
          <a:blip r:embed="rId10"/>
          <a:stretch>
            <a:fillRect/>
          </a:stretch>
        </p:blipFill>
        <p:spPr>
          <a:xfrm>
            <a:off x="1592203" y="4263940"/>
            <a:ext cx="695004" cy="695004"/>
          </a:xfrm>
          <a:prstGeom prst="rect">
            <a:avLst/>
          </a:prstGeom>
        </p:spPr>
      </p:pic>
      <p:pic>
        <p:nvPicPr>
          <p:cNvPr id="41" name="Picture 40"/>
          <p:cNvPicPr>
            <a:picLocks noChangeAspect="1"/>
          </p:cNvPicPr>
          <p:nvPr/>
        </p:nvPicPr>
        <p:blipFill>
          <a:blip r:embed="rId10"/>
          <a:stretch>
            <a:fillRect/>
          </a:stretch>
        </p:blipFill>
        <p:spPr>
          <a:xfrm>
            <a:off x="2522061" y="4281349"/>
            <a:ext cx="695004" cy="695004"/>
          </a:xfrm>
          <a:prstGeom prst="rect">
            <a:avLst/>
          </a:prstGeom>
        </p:spPr>
      </p:pic>
      <p:pic>
        <p:nvPicPr>
          <p:cNvPr id="42" name="Picture 41"/>
          <p:cNvPicPr>
            <a:picLocks noChangeAspect="1"/>
          </p:cNvPicPr>
          <p:nvPr/>
        </p:nvPicPr>
        <p:blipFill>
          <a:blip r:embed="rId10"/>
          <a:stretch>
            <a:fillRect/>
          </a:stretch>
        </p:blipFill>
        <p:spPr>
          <a:xfrm>
            <a:off x="9976484" y="1905715"/>
            <a:ext cx="695004" cy="695004"/>
          </a:xfrm>
          <a:prstGeom prst="rect">
            <a:avLst/>
          </a:prstGeom>
        </p:spPr>
      </p:pic>
      <p:pic>
        <p:nvPicPr>
          <p:cNvPr id="43" name="Picture 42"/>
          <p:cNvPicPr>
            <a:picLocks noChangeAspect="1"/>
          </p:cNvPicPr>
          <p:nvPr/>
        </p:nvPicPr>
        <p:blipFill>
          <a:blip r:embed="rId10"/>
          <a:stretch>
            <a:fillRect/>
          </a:stretch>
        </p:blipFill>
        <p:spPr>
          <a:xfrm>
            <a:off x="9249839" y="1894584"/>
            <a:ext cx="695004" cy="695004"/>
          </a:xfrm>
          <a:prstGeom prst="rect">
            <a:avLst/>
          </a:prstGeom>
        </p:spPr>
      </p:pic>
      <p:pic>
        <p:nvPicPr>
          <p:cNvPr id="44" name="Picture 43"/>
          <p:cNvPicPr>
            <a:picLocks noChangeAspect="1"/>
          </p:cNvPicPr>
          <p:nvPr/>
        </p:nvPicPr>
        <p:blipFill>
          <a:blip r:embed="rId10"/>
          <a:stretch>
            <a:fillRect/>
          </a:stretch>
        </p:blipFill>
        <p:spPr>
          <a:xfrm>
            <a:off x="8318581" y="1905715"/>
            <a:ext cx="695004" cy="695004"/>
          </a:xfrm>
          <a:prstGeom prst="rect">
            <a:avLst/>
          </a:prstGeom>
        </p:spPr>
      </p:pic>
      <p:pic>
        <p:nvPicPr>
          <p:cNvPr id="45" name="Picture 44"/>
          <p:cNvPicPr>
            <a:picLocks noChangeAspect="1"/>
          </p:cNvPicPr>
          <p:nvPr/>
        </p:nvPicPr>
        <p:blipFill>
          <a:blip r:embed="rId11"/>
          <a:stretch>
            <a:fillRect/>
          </a:stretch>
        </p:blipFill>
        <p:spPr>
          <a:xfrm>
            <a:off x="1164030" y="1674011"/>
            <a:ext cx="1091629" cy="1060734"/>
          </a:xfrm>
          <a:prstGeom prst="rect">
            <a:avLst/>
          </a:prstGeom>
        </p:spPr>
      </p:pic>
      <p:pic>
        <p:nvPicPr>
          <p:cNvPr id="46" name="Picture 45"/>
          <p:cNvPicPr>
            <a:picLocks noChangeAspect="1"/>
          </p:cNvPicPr>
          <p:nvPr/>
        </p:nvPicPr>
        <p:blipFill>
          <a:blip r:embed="rId12"/>
          <a:stretch>
            <a:fillRect/>
          </a:stretch>
        </p:blipFill>
        <p:spPr>
          <a:xfrm>
            <a:off x="2022978" y="1711462"/>
            <a:ext cx="1091279" cy="1060796"/>
          </a:xfrm>
          <a:prstGeom prst="rect">
            <a:avLst/>
          </a:prstGeom>
        </p:spPr>
      </p:pic>
      <p:pic>
        <p:nvPicPr>
          <p:cNvPr id="47" name="Picture 46"/>
          <p:cNvPicPr>
            <a:picLocks noChangeAspect="1"/>
          </p:cNvPicPr>
          <p:nvPr/>
        </p:nvPicPr>
        <p:blipFill>
          <a:blip r:embed="rId12"/>
          <a:stretch>
            <a:fillRect/>
          </a:stretch>
        </p:blipFill>
        <p:spPr>
          <a:xfrm>
            <a:off x="2768983" y="1711462"/>
            <a:ext cx="1091279" cy="1060796"/>
          </a:xfrm>
          <a:prstGeom prst="rect">
            <a:avLst/>
          </a:prstGeom>
        </p:spPr>
      </p:pic>
      <p:pic>
        <p:nvPicPr>
          <p:cNvPr id="48" name="Picture 47"/>
          <p:cNvPicPr>
            <a:picLocks noChangeAspect="1"/>
          </p:cNvPicPr>
          <p:nvPr/>
        </p:nvPicPr>
        <p:blipFill>
          <a:blip r:embed="rId12"/>
          <a:stretch>
            <a:fillRect/>
          </a:stretch>
        </p:blipFill>
        <p:spPr>
          <a:xfrm>
            <a:off x="8436960" y="3147021"/>
            <a:ext cx="1091279" cy="1060796"/>
          </a:xfrm>
          <a:prstGeom prst="rect">
            <a:avLst/>
          </a:prstGeom>
        </p:spPr>
      </p:pic>
      <p:pic>
        <p:nvPicPr>
          <p:cNvPr id="49" name="Picture 48"/>
          <p:cNvPicPr>
            <a:picLocks noChangeAspect="1"/>
          </p:cNvPicPr>
          <p:nvPr/>
        </p:nvPicPr>
        <p:blipFill>
          <a:blip r:embed="rId12"/>
          <a:stretch>
            <a:fillRect/>
          </a:stretch>
        </p:blipFill>
        <p:spPr>
          <a:xfrm>
            <a:off x="9477013" y="3203144"/>
            <a:ext cx="1091279" cy="1060796"/>
          </a:xfrm>
          <a:prstGeom prst="rect">
            <a:avLst/>
          </a:prstGeom>
        </p:spPr>
      </p:pic>
    </p:spTree>
    <p:extLst>
      <p:ext uri="{BB962C8B-B14F-4D97-AF65-F5344CB8AC3E}">
        <p14:creationId xmlns:p14="http://schemas.microsoft.com/office/powerpoint/2010/main" val="15109409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22+ Hình Ảnh Cám Ơn Đẹp Nhất, Hình Chữ Thank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82" y="0"/>
            <a:ext cx="123068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405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47" b="8137"/>
          <a:stretch/>
        </p:blipFill>
        <p:spPr>
          <a:xfrm>
            <a:off x="-1" y="33338"/>
            <a:ext cx="12222051" cy="6824662"/>
          </a:xfrm>
          <a:prstGeom prst="rect">
            <a:avLst/>
          </a:prstGeom>
        </p:spPr>
      </p:pic>
      <p:sp>
        <p:nvSpPr>
          <p:cNvPr id="5" name="TextBox 4"/>
          <p:cNvSpPr txBox="1"/>
          <p:nvPr/>
        </p:nvSpPr>
        <p:spPr>
          <a:xfrm>
            <a:off x="4662153" y="2485622"/>
            <a:ext cx="5409126" cy="1815882"/>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2. </a:t>
            </a:r>
            <a:r>
              <a:rPr lang="en-US" sz="2800" b="1" dirty="0" err="1" smtClean="0">
                <a:solidFill>
                  <a:srgbClr val="002060"/>
                </a:solidFill>
                <a:latin typeface="Times New Roman" panose="02020603050405020304" pitchFamily="18" charset="0"/>
                <a:cs typeface="Times New Roman" panose="02020603050405020304" pitchFamily="18" charset="0"/>
              </a:rPr>
              <a:t>Phương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pháp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hình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thức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tổ</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chức</a:t>
            </a:r>
            <a:r>
              <a:rPr lang="en-US" sz="2800" b="1" dirty="0" smtClean="0">
                <a:solidFill>
                  <a:srgbClr val="002060"/>
                </a:solidFill>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1: </a:t>
            </a:r>
            <a:r>
              <a:rPr lang="vi-VN" sz="2800" i="0" dirty="0" smtClean="0">
                <a:effectLst/>
                <a:latin typeface="Times New Roman" panose="02020603050405020304" pitchFamily="18" charset="0"/>
                <a:cs typeface="Times New Roman" panose="02020603050405020304" pitchFamily="18" charset="0"/>
              </a:rPr>
              <a:t>Ôn đếm đối tượng trong phạm vi </a:t>
            </a:r>
            <a:r>
              <a:rPr lang="en-US" sz="2800" i="0" dirty="0" smtClean="0">
                <a:effectLst/>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575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747"/>
            <a:ext cx="12192000" cy="6889218"/>
          </a:xfrm>
          <a:prstGeom prst="rect">
            <a:avLst/>
          </a:prstGeom>
        </p:spPr>
      </p:pic>
      <p:pic>
        <p:nvPicPr>
          <p:cNvPr id="5" name="Picture 4"/>
          <p:cNvPicPr>
            <a:picLocks noChangeAspect="1"/>
          </p:cNvPicPr>
          <p:nvPr/>
        </p:nvPicPr>
        <p:blipFill>
          <a:blip r:embed="rId3"/>
          <a:stretch>
            <a:fillRect/>
          </a:stretch>
        </p:blipFill>
        <p:spPr>
          <a:xfrm>
            <a:off x="10179664" y="1542124"/>
            <a:ext cx="1353503" cy="1646153"/>
          </a:xfrm>
          <a:prstGeom prst="rect">
            <a:avLst/>
          </a:prstGeom>
        </p:spPr>
      </p:pic>
      <p:sp>
        <p:nvSpPr>
          <p:cNvPr id="6" name="Rectangle 5"/>
          <p:cNvSpPr/>
          <p:nvPr/>
        </p:nvSpPr>
        <p:spPr>
          <a:xfrm>
            <a:off x="10406612" y="1472648"/>
            <a:ext cx="899605" cy="1785104"/>
          </a:xfrm>
          <a:prstGeom prst="rect">
            <a:avLst/>
          </a:prstGeom>
        </p:spPr>
        <p:txBody>
          <a:bodyPr wrap="none">
            <a:spAutoFit/>
          </a:bodyPr>
          <a:lstStyle/>
          <a:p>
            <a:r>
              <a:rPr lang="en-US" sz="11000" b="1" dirty="0">
                <a:solidFill>
                  <a:srgbClr val="FF0000"/>
                </a:solidFill>
              </a:rPr>
              <a:t>2</a:t>
            </a:r>
            <a:endParaRPr lang="en-US" dirty="0"/>
          </a:p>
        </p:txBody>
      </p:sp>
    </p:spTree>
    <p:extLst>
      <p:ext uri="{BB962C8B-B14F-4D97-AF65-F5344CB8AC3E}">
        <p14:creationId xmlns:p14="http://schemas.microsoft.com/office/powerpoint/2010/main" val="232271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a:stretch>
            <a:fillRect/>
          </a:stretch>
        </p:blipFill>
        <p:spPr>
          <a:xfrm>
            <a:off x="9265871" y="3043561"/>
            <a:ext cx="1468390" cy="1785879"/>
          </a:xfrm>
          <a:prstGeom prst="rect">
            <a:avLst/>
          </a:prstGeom>
        </p:spPr>
      </p:pic>
      <p:sp>
        <p:nvSpPr>
          <p:cNvPr id="6" name="Rectangle 5"/>
          <p:cNvSpPr/>
          <p:nvPr/>
        </p:nvSpPr>
        <p:spPr>
          <a:xfrm>
            <a:off x="9517401" y="3043561"/>
            <a:ext cx="965329" cy="1938992"/>
          </a:xfrm>
          <a:prstGeom prst="rect">
            <a:avLst/>
          </a:prstGeom>
        </p:spPr>
        <p:txBody>
          <a:bodyPr wrap="none">
            <a:spAutoFit/>
          </a:bodyPr>
          <a:lstStyle/>
          <a:p>
            <a:pPr lvl="0"/>
            <a:r>
              <a:rPr lang="en-US" sz="12000" b="1" dirty="0">
                <a:solidFill>
                  <a:srgbClr val="FF0000"/>
                </a:solidFill>
              </a:rPr>
              <a:t>1</a:t>
            </a:r>
          </a:p>
        </p:txBody>
      </p:sp>
    </p:spTree>
    <p:extLst>
      <p:ext uri="{BB962C8B-B14F-4D97-AF65-F5344CB8AC3E}">
        <p14:creationId xmlns:p14="http://schemas.microsoft.com/office/powerpoint/2010/main" val="47326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8" name="Picture 4" descr="Vườn quýt hang Hú Bắc Sơn Lạng Sơn - PYS Trave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846" t="-1133"/>
          <a:stretch/>
        </p:blipFill>
        <p:spPr bwMode="auto">
          <a:xfrm>
            <a:off x="0" y="-103031"/>
            <a:ext cx="12192000" cy="69610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9798004" y="2891975"/>
            <a:ext cx="1294065" cy="1573863"/>
          </a:xfrm>
          <a:prstGeom prst="rect">
            <a:avLst/>
          </a:prstGeom>
        </p:spPr>
      </p:pic>
      <p:pic>
        <p:nvPicPr>
          <p:cNvPr id="9" name="Picture 8"/>
          <p:cNvPicPr>
            <a:picLocks noChangeAspect="1"/>
          </p:cNvPicPr>
          <p:nvPr/>
        </p:nvPicPr>
        <p:blipFill>
          <a:blip r:embed="rId4"/>
          <a:stretch>
            <a:fillRect/>
          </a:stretch>
        </p:blipFill>
        <p:spPr>
          <a:xfrm>
            <a:off x="9225686" y="2389061"/>
            <a:ext cx="2731245" cy="2938527"/>
          </a:xfrm>
          <a:prstGeom prst="rect">
            <a:avLst/>
          </a:prstGeom>
        </p:spPr>
      </p:pic>
    </p:spTree>
    <p:extLst>
      <p:ext uri="{BB962C8B-B14F-4D97-AF65-F5344CB8AC3E}">
        <p14:creationId xmlns:p14="http://schemas.microsoft.com/office/powerpoint/2010/main" val="51228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6" name="Picture 5"/>
          <p:cNvPicPr>
            <a:picLocks noChangeAspect="1"/>
          </p:cNvPicPr>
          <p:nvPr/>
        </p:nvPicPr>
        <p:blipFill>
          <a:blip r:embed="rId3"/>
          <a:stretch>
            <a:fillRect/>
          </a:stretch>
        </p:blipFill>
        <p:spPr>
          <a:xfrm>
            <a:off x="1659947" y="1825625"/>
            <a:ext cx="3231160" cy="3731075"/>
          </a:xfrm>
          <a:prstGeom prst="rect">
            <a:avLst/>
          </a:prstGeom>
        </p:spPr>
      </p:pic>
      <p:pic>
        <p:nvPicPr>
          <p:cNvPr id="7" name="Picture 6"/>
          <p:cNvPicPr>
            <a:picLocks noChangeAspect="1"/>
          </p:cNvPicPr>
          <p:nvPr/>
        </p:nvPicPr>
        <p:blipFill>
          <a:blip r:embed="rId3"/>
          <a:stretch>
            <a:fillRect/>
          </a:stretch>
        </p:blipFill>
        <p:spPr>
          <a:xfrm>
            <a:off x="7740139" y="0"/>
            <a:ext cx="3613661" cy="4172755"/>
          </a:xfrm>
          <a:prstGeom prst="rect">
            <a:avLst/>
          </a:prstGeom>
        </p:spPr>
      </p:pic>
      <p:pic>
        <p:nvPicPr>
          <p:cNvPr id="10" name="Picture 9"/>
          <p:cNvPicPr>
            <a:picLocks noChangeAspect="1"/>
          </p:cNvPicPr>
          <p:nvPr/>
        </p:nvPicPr>
        <p:blipFill>
          <a:blip r:embed="rId4"/>
          <a:stretch>
            <a:fillRect/>
          </a:stretch>
        </p:blipFill>
        <p:spPr>
          <a:xfrm>
            <a:off x="10232794" y="3596146"/>
            <a:ext cx="1419234" cy="1726095"/>
          </a:xfrm>
          <a:prstGeom prst="rect">
            <a:avLst/>
          </a:prstGeom>
        </p:spPr>
      </p:pic>
      <p:pic>
        <p:nvPicPr>
          <p:cNvPr id="11" name="Picture 10"/>
          <p:cNvPicPr>
            <a:picLocks noChangeAspect="1"/>
          </p:cNvPicPr>
          <p:nvPr/>
        </p:nvPicPr>
        <p:blipFill>
          <a:blip r:embed="rId5"/>
          <a:stretch>
            <a:fillRect/>
          </a:stretch>
        </p:blipFill>
        <p:spPr>
          <a:xfrm>
            <a:off x="9747491" y="3068616"/>
            <a:ext cx="2389839" cy="2938527"/>
          </a:xfrm>
          <a:prstGeom prst="rect">
            <a:avLst/>
          </a:prstGeom>
        </p:spPr>
      </p:pic>
    </p:spTree>
    <p:extLst>
      <p:ext uri="{BB962C8B-B14F-4D97-AF65-F5344CB8AC3E}">
        <p14:creationId xmlns:p14="http://schemas.microsoft.com/office/powerpoint/2010/main" val="253605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3"/>
          <a:stretch>
            <a:fillRect/>
          </a:stretch>
        </p:blipFill>
        <p:spPr>
          <a:xfrm>
            <a:off x="10211732" y="4617625"/>
            <a:ext cx="1303696" cy="1585576"/>
          </a:xfrm>
          <a:prstGeom prst="rect">
            <a:avLst/>
          </a:prstGeom>
        </p:spPr>
      </p:pic>
      <p:pic>
        <p:nvPicPr>
          <p:cNvPr id="6" name="Picture 5"/>
          <p:cNvPicPr>
            <a:picLocks noChangeAspect="1"/>
          </p:cNvPicPr>
          <p:nvPr/>
        </p:nvPicPr>
        <p:blipFill>
          <a:blip r:embed="rId4"/>
          <a:stretch>
            <a:fillRect/>
          </a:stretch>
        </p:blipFill>
        <p:spPr>
          <a:xfrm>
            <a:off x="9668660" y="4137586"/>
            <a:ext cx="2389839" cy="2938527"/>
          </a:xfrm>
          <a:prstGeom prst="rect">
            <a:avLst/>
          </a:prstGeom>
        </p:spPr>
      </p:pic>
    </p:spTree>
    <p:extLst>
      <p:ext uri="{BB962C8B-B14F-4D97-AF65-F5344CB8AC3E}">
        <p14:creationId xmlns:p14="http://schemas.microsoft.com/office/powerpoint/2010/main" val="194712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176530" y="1403797"/>
            <a:ext cx="8139447" cy="1323439"/>
          </a:xfrm>
          <a:prstGeom prst="rect">
            <a:avLst/>
          </a:prstGeom>
          <a:noFill/>
        </p:spPr>
        <p:txBody>
          <a:bodyPr wrap="square" rtlCol="0">
            <a:spAutoFit/>
          </a:bodyPr>
          <a:lstStyle/>
          <a:p>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Hoạt</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động</a:t>
            </a:r>
            <a:r>
              <a:rPr lang="en-US" sz="4000" dirty="0" smtClean="0">
                <a:solidFill>
                  <a:srgbClr val="002060"/>
                </a:solidFill>
                <a:latin typeface="Times New Roman" panose="02020603050405020304" pitchFamily="18" charset="0"/>
                <a:cs typeface="Times New Roman" panose="02020603050405020304" pitchFamily="18" charset="0"/>
              </a:rPr>
              <a:t> 2: </a:t>
            </a:r>
            <a:r>
              <a:rPr lang="en-US" sz="4000" dirty="0" err="1" smtClean="0">
                <a:solidFill>
                  <a:srgbClr val="002060"/>
                </a:solidFill>
                <a:latin typeface="Times New Roman" panose="02020603050405020304" pitchFamily="18" charset="0"/>
                <a:cs typeface="Times New Roman" panose="02020603050405020304" pitchFamily="18" charset="0"/>
              </a:rPr>
              <a:t>Gộp</a:t>
            </a:r>
            <a:r>
              <a:rPr lang="en-US" sz="4000" dirty="0" smtClean="0">
                <a:solidFill>
                  <a:srgbClr val="002060"/>
                </a:solidFill>
                <a:latin typeface="Times New Roman" panose="02020603050405020304" pitchFamily="18" charset="0"/>
                <a:cs typeface="Times New Roman" panose="02020603050405020304" pitchFamily="18" charset="0"/>
              </a:rPr>
              <a:t> 2 </a:t>
            </a:r>
            <a:r>
              <a:rPr lang="en-US" sz="4000" dirty="0" err="1" smtClean="0">
                <a:solidFill>
                  <a:srgbClr val="002060"/>
                </a:solidFill>
                <a:latin typeface="Times New Roman" panose="02020603050405020304" pitchFamily="18" charset="0"/>
                <a:cs typeface="Times New Roman" panose="02020603050405020304" pitchFamily="18" charset="0"/>
              </a:rPr>
              <a:t>nhóm</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số</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lượng</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trong</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phạm</a:t>
            </a:r>
            <a:r>
              <a:rPr lang="en-US" sz="4000" dirty="0" smtClean="0">
                <a:solidFill>
                  <a:srgbClr val="002060"/>
                </a:solidFill>
                <a:latin typeface="Times New Roman" panose="02020603050405020304" pitchFamily="18" charset="0"/>
                <a:cs typeface="Times New Roman" panose="02020603050405020304" pitchFamily="18" charset="0"/>
              </a:rPr>
              <a:t> vi 5, </a:t>
            </a:r>
            <a:r>
              <a:rPr lang="en-US" sz="4000" dirty="0" err="1" smtClean="0">
                <a:solidFill>
                  <a:srgbClr val="002060"/>
                </a:solidFill>
                <a:latin typeface="Times New Roman" panose="02020603050405020304" pitchFamily="18" charset="0"/>
                <a:cs typeface="Times New Roman" panose="02020603050405020304" pitchFamily="18" charset="0"/>
              </a:rPr>
              <a:t>đếm</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và</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nói</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kết</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quả</a:t>
            </a:r>
            <a:r>
              <a:rPr lang="en-US" sz="4000" dirty="0" smtClean="0">
                <a:solidFill>
                  <a:srgbClr val="002060"/>
                </a:solidFill>
                <a:latin typeface="Times New Roman" panose="02020603050405020304" pitchFamily="18" charset="0"/>
                <a:cs typeface="Times New Roman" panose="02020603050405020304" pitchFamily="18" charset="0"/>
              </a:rPr>
              <a:t>: </a:t>
            </a:r>
            <a:endParaRPr lang="en-US"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5964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233621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TotalTime>
  <Words>180</Words>
  <Application>Microsoft Office PowerPoint</Application>
  <PresentationFormat>Widescreen</PresentationFormat>
  <Paragraphs>42</Paragraphs>
  <Slides>28</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DELL</cp:lastModifiedBy>
  <cp:revision>53</cp:revision>
  <dcterms:created xsi:type="dcterms:W3CDTF">2021-11-12T02:54:03Z</dcterms:created>
  <dcterms:modified xsi:type="dcterms:W3CDTF">2022-01-21T05:37:40Z</dcterms:modified>
</cp:coreProperties>
</file>