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sldIdLst>
    <p:sldId id="277" r:id="rId4"/>
    <p:sldId id="270" r:id="rId5"/>
    <p:sldId id="273" r:id="rId6"/>
    <p:sldId id="267" r:id="rId7"/>
    <p:sldId id="260" r:id="rId8"/>
    <p:sldId id="275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0000FF"/>
    <a:srgbClr val="FFFF00"/>
    <a:srgbClr val="FFFFCC"/>
    <a:srgbClr val="66FF66"/>
    <a:srgbClr val="FF33CC"/>
    <a:srgbClr val="00FFFF"/>
    <a:srgbClr val="FFFF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310-A5A9-4812-BF14-037623A3E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52-DEBC-4135-924A-B8059A4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1D4-AE62-412A-A96B-48A80DDE8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B4D-A8C8-4792-B152-3AFAAFD66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0C87-6C6E-4A8F-9D2F-E4C8B8BEE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2850-C62F-48AF-8A98-42B57619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6C2-2AD7-42EB-B7B3-977EF2DCB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769A-ED4D-4C29-8C9F-D6F1DB97D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1962-64CB-4BD5-9AE5-D9DE39A31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10FE-FAA1-46C4-ABFC-18C1BD227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3BDD-1E90-4D18-87E0-0E2CF7C18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EEEE-FFF0-4604-867F-F0668F62D2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117606"/>
      </p:ext>
    </p:extLst>
  </p:cSld>
  <p:clrMapOvr>
    <a:masterClrMapping/>
  </p:clrMapOvr>
  <p:transition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3146-DFDC-4C69-A078-33483410E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411785"/>
      </p:ext>
    </p:extLst>
  </p:cSld>
  <p:clrMapOvr>
    <a:masterClrMapping/>
  </p:clrMapOvr>
  <p:transition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4F8B-250F-4BD5-831C-CC7EC08A3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007394"/>
      </p:ext>
    </p:extLst>
  </p:cSld>
  <p:clrMapOvr>
    <a:masterClrMapping/>
  </p:clrMapOvr>
  <p:transition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EA5E-4CAE-483F-99F9-8777183BB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40951"/>
      </p:ext>
    </p:extLst>
  </p:cSld>
  <p:clrMapOvr>
    <a:masterClrMapping/>
  </p:clrMapOvr>
  <p:transition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BAD3-58C6-4FDD-BFEA-9BFFA8413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00117"/>
      </p:ext>
    </p:extLst>
  </p:cSld>
  <p:clrMapOvr>
    <a:masterClrMapping/>
  </p:clrMapOvr>
  <p:transition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2521-83CA-4918-A7A8-B08972783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223070"/>
      </p:ext>
    </p:extLst>
  </p:cSld>
  <p:clrMapOvr>
    <a:masterClrMapping/>
  </p:clrMapOvr>
  <p:transition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7FB7-A6A3-44F6-A173-466C1F9D2E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119171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DB26F-EEDD-4F0A-84F9-86F88B6E3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419845"/>
      </p:ext>
    </p:extLst>
  </p:cSld>
  <p:clrMapOvr>
    <a:masterClrMapping/>
  </p:clrMapOvr>
  <p:transition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677ED-C08B-4244-812B-673D3537B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21547"/>
      </p:ext>
    </p:extLst>
  </p:cSld>
  <p:clrMapOvr>
    <a:masterClrMapping/>
  </p:clrMapOvr>
  <p:transition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DAB96-3035-49BF-A28C-CC0040DB8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901562"/>
      </p:ext>
    </p:extLst>
  </p:cSld>
  <p:clrMapOvr>
    <a:masterClrMapping/>
  </p:clrMapOvr>
  <p:transition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73AC2-45B1-4FF4-A677-00DCCD2585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050867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A364-A5A4-49DE-BAF7-581426D4EB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DDA2BF-E721-47FA-9A31-F45DB7D0C7D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68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ll user XP3- 2015\Desktop\HINH NEN\2257d2cdca1e9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8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04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b="1" dirty="0">
              <a:solidFill>
                <a:srgbClr val="004DE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35523"/>
            <a:ext cx="684042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60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Lĩnh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vực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Phát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triển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vận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động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209800"/>
            <a:ext cx="73152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</a:rPr>
              <a:t>Đề tài : Bò bằng bàn tay, bàn chân 3-4m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pt-BR" sz="3200" dirty="0" smtClean="0">
                <a:solidFill>
                  <a:srgbClr val="002060"/>
                </a:solidFill>
              </a:rPr>
              <a:t>  TCVĐ</a:t>
            </a:r>
            <a:r>
              <a:rPr lang="pt-BR" sz="3200" dirty="0" smtClean="0">
                <a:solidFill>
                  <a:srgbClr val="002060"/>
                </a:solidFill>
              </a:rPr>
              <a:t>: Kẹp Bóng </a:t>
            </a:r>
          </a:p>
          <a:p>
            <a:r>
              <a:rPr lang="pt-BR" sz="3200" dirty="0" smtClean="0">
                <a:solidFill>
                  <a:srgbClr val="002060"/>
                </a:solidFill>
                <a:latin typeface="Arno Pro Smbd" pitchFamily="18" charset="0"/>
              </a:rPr>
              <a:t> </a:t>
            </a:r>
          </a:p>
          <a:p>
            <a:r>
              <a:rPr lang="pt-BR" sz="3200" dirty="0">
                <a:solidFill>
                  <a:srgbClr val="FF0000"/>
                </a:solidFill>
                <a:latin typeface="Arno Pro Smbd" pitchFamily="18" charset="0"/>
              </a:rPr>
              <a:t>  </a:t>
            </a:r>
            <a:r>
              <a:rPr lang="pt-BR" sz="3200" dirty="0" smtClean="0">
                <a:solidFill>
                  <a:srgbClr val="FF0000"/>
                </a:solidFill>
                <a:latin typeface="Arno Pro Smbd" pitchFamily="18" charset="0"/>
              </a:rPr>
              <a:t>Lứa tuổi : 4 - 5 tuổi</a:t>
            </a:r>
          </a:p>
          <a:p>
            <a:r>
              <a:rPr lang="pt-BR" sz="3200" dirty="0">
                <a:solidFill>
                  <a:srgbClr val="FF0000"/>
                </a:solidFill>
                <a:latin typeface="Arno Pro Smbd" pitchFamily="18" charset="0"/>
              </a:rPr>
              <a:t> </a:t>
            </a:r>
            <a:r>
              <a:rPr lang="pt-BR" sz="3200" dirty="0" smtClean="0">
                <a:solidFill>
                  <a:srgbClr val="002060"/>
                </a:solidFill>
                <a:latin typeface="Arno Pro Smbd" pitchFamily="18" charset="0"/>
              </a:rPr>
              <a:t>Giáo viên: Đỗ Thị Hường </a:t>
            </a:r>
          </a:p>
          <a:p>
            <a:r>
              <a:rPr lang="pt-BR" sz="3200" dirty="0" smtClean="0">
                <a:solidFill>
                  <a:srgbClr val="002060"/>
                </a:solidFill>
                <a:latin typeface="Arno Pro Smbd" pitchFamily="18" charset="0"/>
              </a:rPr>
              <a:t>                   Nguyễn Thị Bích Phượng</a:t>
            </a:r>
          </a:p>
          <a:p>
            <a:endParaRPr lang="pt-BR" sz="3200" dirty="0">
              <a:solidFill>
                <a:srgbClr val="002060"/>
              </a:solidFill>
              <a:latin typeface="Arno Pro Smbd" pitchFamily="18" charset="0"/>
            </a:endParaRPr>
          </a:p>
          <a:p>
            <a:endParaRPr lang="pt-BR" sz="3200" dirty="0" smtClean="0">
              <a:solidFill>
                <a:srgbClr val="002060"/>
              </a:solidFill>
              <a:latin typeface="Arno Pro Smbd" pitchFamily="18" charset="0"/>
            </a:endParaRPr>
          </a:p>
          <a:p>
            <a:r>
              <a:rPr lang="pt-BR" sz="3200" dirty="0" smtClean="0">
                <a:solidFill>
                  <a:srgbClr val="002060"/>
                </a:solidFill>
                <a:latin typeface="Arno Pro Smbd" pitchFamily="18" charset="0"/>
              </a:rPr>
              <a:t>            </a:t>
            </a:r>
            <a:r>
              <a:rPr lang="pt-BR" sz="2800" dirty="0" smtClean="0">
                <a:solidFill>
                  <a:srgbClr val="FF0000"/>
                </a:solidFill>
                <a:latin typeface="Arno Pro Smbd" pitchFamily="18" charset="0"/>
              </a:rPr>
              <a:t>Năm học : 2022 - 2023</a:t>
            </a:r>
            <a:r>
              <a:rPr lang="pt-BR" sz="2800" dirty="0" smtClean="0">
                <a:solidFill>
                  <a:srgbClr val="FF0000"/>
                </a:solidFill>
                <a:latin typeface="Arno Pro Smbd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Arno Pro Smb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3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Khởi</a:t>
            </a:r>
            <a:r>
              <a:rPr kumimoji="0" lang="en-US" sz="6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động</a:t>
            </a:r>
            <a:endParaRPr kumimoji="0" lang="vi-VN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01NHAC KHOI DONG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 1: Bé vui khỏe</a:t>
            </a:r>
            <a:br>
              <a:rPr lang="en-US" sz="6000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kern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01NHAC KHOI DONG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02 NHAC BAI TAP PTC. wm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0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AMNON\ANH\hinh en 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601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1347788" y="3581402"/>
            <a:ext cx="6591300" cy="2041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smtClean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143001" y="4010027"/>
            <a:ext cx="6796088" cy="23463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Phần 2: Thử tài bé yêu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5293" y="5154697"/>
            <a:ext cx="582364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kern="1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VĐCB: </a:t>
            </a:r>
            <a:endParaRPr lang="en-US" sz="5400" b="1" kern="1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0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Bò</a:t>
            </a:r>
            <a:r>
              <a:rPr lang="en-US" sz="30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bằng</a:t>
            </a:r>
            <a:r>
              <a:rPr lang="en-US" sz="30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bàn</a:t>
            </a:r>
            <a:r>
              <a:rPr lang="en-US" sz="30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tay</a:t>
            </a:r>
            <a:r>
              <a:rPr lang="en-US" sz="30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0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bàn</a:t>
            </a:r>
            <a:r>
              <a:rPr lang="en-US" sz="30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chân</a:t>
            </a:r>
            <a:r>
              <a:rPr lang="en-US" sz="30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3 – 4m </a:t>
            </a:r>
            <a:endParaRPr lang="vi-VN" sz="3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3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9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inh Thang Computer\My Documents\Downloads\em be dep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" y="6001756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TCVĐ: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8768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7435" y="0"/>
            <a:ext cx="6409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Phần 3: Ai nhanh hơn</a:t>
            </a:r>
            <a:endParaRPr lang="en-US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15240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  TĨNH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)4.NHAC HOI TINH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17583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858000" cy="7239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885950" y="381000"/>
            <a:ext cx="5543550" cy="1752600"/>
          </a:xfrm>
          <a:prstGeom prst="horizontalScroll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prstClr val="white"/>
                </a:solidFill>
                <a:latin typeface="Times New Roman" pitchFamily="18" charset="0"/>
              </a:rPr>
              <a:t>Buổi học kết thúc.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prstClr val="white"/>
                </a:solidFill>
                <a:latin typeface="Times New Roman" pitchFamily="18" charset="0"/>
              </a:rPr>
              <a:t>Tạm biệt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398134661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</TotalTime>
  <Words>119</Words>
  <Application>Microsoft Office PowerPoint</Application>
  <PresentationFormat>On-screen Show (4:3)</PresentationFormat>
  <Paragraphs>24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.VnAvant</vt:lpstr>
      <vt:lpstr>Arial</vt:lpstr>
      <vt:lpstr>Arno Pro Smbd</vt:lpstr>
      <vt:lpstr>Calibri</vt:lpstr>
      <vt:lpstr>Calibri Light</vt:lpstr>
      <vt:lpstr>Times New Roman</vt:lpstr>
      <vt:lpstr>Office Theme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Administrator</cp:lastModifiedBy>
  <cp:revision>119</cp:revision>
  <dcterms:created xsi:type="dcterms:W3CDTF">2016-10-23T17:21:39Z</dcterms:created>
  <dcterms:modified xsi:type="dcterms:W3CDTF">2022-11-19T17:11:59Z</dcterms:modified>
</cp:coreProperties>
</file>