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8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1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9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2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8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5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1DB4-A54E-4AC1-98FD-CA232DA347E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8597B-D7A1-4242-9D7C-A514A6EA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9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4073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PHÒNG GIÁO DỤC VÀ ĐÀO TẠO QUẬN LONG BIÊN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TRƯỜNG MẦM NON GIANG BIEN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5" y="1370086"/>
            <a:ext cx="1932709" cy="1959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4259" y="3709115"/>
            <a:ext cx="7547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LĨNH VỰC PHÁT TRIỂN NHẬN THỨC</a:t>
            </a:r>
          </a:p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Đề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tái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trò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chuyện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việc</a:t>
            </a:r>
            <a:endParaRPr lang="en-US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bác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cấp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dưỡng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0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</a:rPr>
              <a:t>Chế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biến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thức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ăn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5212" y="1280160"/>
            <a:ext cx="6536788" cy="5577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160"/>
            <a:ext cx="565521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</a:rPr>
              <a:t>Đưa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cơm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về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lớp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498"/>
            <a:ext cx="12192000" cy="55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2504" y="1344871"/>
            <a:ext cx="7099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Giáo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dục</a:t>
            </a:r>
            <a:r>
              <a:rPr lang="en-US" sz="4400" b="1" dirty="0" smtClean="0">
                <a:solidFill>
                  <a:srgbClr val="002060"/>
                </a:solidFill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</a:rPr>
              <a:t>Để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có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bữa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cơm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ngon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con </a:t>
            </a:r>
            <a:r>
              <a:rPr lang="en-US" sz="4400" b="1" dirty="0" err="1" smtClean="0">
                <a:solidFill>
                  <a:srgbClr val="002060"/>
                </a:solidFill>
              </a:rPr>
              <a:t>mỗi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ngày</a:t>
            </a:r>
            <a:r>
              <a:rPr lang="en-US" sz="4400" b="1" dirty="0" smtClean="0">
                <a:solidFill>
                  <a:srgbClr val="002060"/>
                </a:solidFill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bác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cấp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dưỡng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đã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rất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vất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vả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vì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vậy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con </a:t>
            </a:r>
            <a:r>
              <a:rPr lang="en-US" sz="4400" b="1" dirty="0" err="1" smtClean="0">
                <a:solidFill>
                  <a:srgbClr val="002060"/>
                </a:solidFill>
              </a:rPr>
              <a:t>phải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ăn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hết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xuất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để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có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một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sơ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thể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khỏe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mạnh</a:t>
            </a:r>
            <a:r>
              <a:rPr lang="en-US" sz="4400" b="1" dirty="0" smtClean="0">
                <a:solidFill>
                  <a:srgbClr val="002060"/>
                </a:solidFill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</a:rPr>
              <a:t>mau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lớn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825625"/>
            <a:ext cx="5781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Ai </a:t>
            </a:r>
            <a:r>
              <a:rPr lang="en-US" sz="5400" b="1" dirty="0" err="1" smtClean="0">
                <a:solidFill>
                  <a:srgbClr val="FF0000"/>
                </a:solidFill>
              </a:rPr>
              <a:t>thông</a:t>
            </a:r>
            <a:r>
              <a:rPr lang="en-US" sz="5400" b="1" dirty="0" smtClean="0">
                <a:solidFill>
                  <a:srgbClr val="FF0000"/>
                </a:solidFill>
              </a:rPr>
              <a:t> minh </a:t>
            </a:r>
            <a:r>
              <a:rPr lang="en-US" sz="5400" b="1" dirty="0" err="1" smtClean="0">
                <a:solidFill>
                  <a:srgbClr val="FF0000"/>
                </a:solidFill>
              </a:rPr>
              <a:t>nhất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1</a:t>
            </a:r>
            <a:r>
              <a:rPr lang="vi-VN" sz="3600" b="1" dirty="0" smtClean="0">
                <a:solidFill>
                  <a:srgbClr val="002060"/>
                </a:solidFill>
              </a:rPr>
              <a:t>: Đồ dùng nào không phải của bác cấp dưỡng?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97280" y="2405575"/>
            <a:ext cx="886265" cy="801859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6430" y="2514116"/>
            <a:ext cx="40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942" y="1958778"/>
            <a:ext cx="2705100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977" y="2514116"/>
            <a:ext cx="963251" cy="8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14" y="5508167"/>
            <a:ext cx="963251" cy="87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69722" y="2629900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5734" y="5623951"/>
            <a:ext cx="43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420" y="1806378"/>
            <a:ext cx="2466975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15" y="4982306"/>
            <a:ext cx="3221951" cy="18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</a:rPr>
              <a:t>Câu 2: Ai là người nấu những món ăn ngon cho chúng mình?</a:t>
            </a:r>
            <a:br>
              <a:rPr lang="vi-VN" sz="3600" b="1" dirty="0" smtClean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1655" y="1478756"/>
            <a:ext cx="6022145" cy="4681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57" y="1478756"/>
            <a:ext cx="4337538" cy="4590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875" y="5988466"/>
            <a:ext cx="963251" cy="8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01" y="6068978"/>
            <a:ext cx="963251" cy="87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5586" y="6140099"/>
            <a:ext cx="37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3575" y="6230482"/>
            <a:ext cx="47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Câu 3: Bác cấp dưỡng làm việc ở đâu?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96" b="7502"/>
          <a:stretch/>
        </p:blipFill>
        <p:spPr>
          <a:xfrm>
            <a:off x="575749" y="2133222"/>
            <a:ext cx="5389305" cy="3057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3221"/>
            <a:ext cx="5748997" cy="3057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89" y="5409693"/>
            <a:ext cx="963251" cy="8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958" y="5447505"/>
            <a:ext cx="963251" cy="87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9500" y="5563290"/>
            <a:ext cx="37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0669" y="5633511"/>
            <a:ext cx="37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2"/>
            <a:ext cx="12192000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163" y="953037"/>
            <a:ext cx="6619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600" b="1" dirty="0" err="1" smtClean="0">
                <a:solidFill>
                  <a:srgbClr val="002060"/>
                </a:solidFill>
              </a:rPr>
              <a:t>Ổn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định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tổ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chức</a:t>
            </a:r>
            <a:r>
              <a:rPr lang="en-US" sz="3600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sz="3600" b="1" dirty="0" err="1" smtClean="0">
                <a:solidFill>
                  <a:srgbClr val="002060"/>
                </a:solidFill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trẻ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hát</a:t>
            </a:r>
            <a:r>
              <a:rPr lang="en-US" sz="3600" b="1" dirty="0" smtClean="0">
                <a:solidFill>
                  <a:srgbClr val="002060"/>
                </a:solidFill>
              </a:rPr>
              <a:t> “</a:t>
            </a:r>
            <a:r>
              <a:rPr lang="en-US" sz="3600" b="1" dirty="0" err="1" smtClean="0">
                <a:solidFill>
                  <a:srgbClr val="002060"/>
                </a:solidFill>
              </a:rPr>
              <a:t>mời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ăn</a:t>
            </a:r>
            <a:r>
              <a:rPr lang="en-US" sz="3600" b="1" dirty="0" smtClean="0">
                <a:solidFill>
                  <a:srgbClr val="002060"/>
                </a:solidFill>
              </a:rPr>
              <a:t>”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0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157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5020" y="2112135"/>
            <a:ext cx="7083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</a:rPr>
              <a:t>vừa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hát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hát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600" b="1" dirty="0" smtClean="0">
                <a:solidFill>
                  <a:srgbClr val="002060"/>
                </a:solidFill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</a:rPr>
              <a:t>Muốn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khỏe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thì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chúng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mình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phải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Trang </a:t>
            </a:r>
            <a:r>
              <a:rPr lang="en-US" b="1" dirty="0" err="1" smtClean="0">
                <a:solidFill>
                  <a:srgbClr val="002060"/>
                </a:solidFill>
              </a:rPr>
              <a:t>phục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của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cấp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dưỡng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như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nào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034" y="1690688"/>
            <a:ext cx="661640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Trang </a:t>
            </a:r>
            <a:r>
              <a:rPr lang="en-US" b="1" dirty="0" err="1" smtClean="0">
                <a:solidFill>
                  <a:srgbClr val="002060"/>
                </a:solidFill>
              </a:rPr>
              <a:t>phục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cấp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dưỡng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gồm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9691"/>
            <a:ext cx="500089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321" y="1839691"/>
            <a:ext cx="3575613" cy="2479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146" y="201534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8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Đồ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dùng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dụng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cụ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của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cấp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dưỡng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48" y="1338995"/>
            <a:ext cx="3900579" cy="3120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327" y="1027906"/>
            <a:ext cx="4593102" cy="4593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89" y="1226455"/>
            <a:ext cx="3608363" cy="360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509" y="1952783"/>
            <a:ext cx="2731047" cy="2244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516986"/>
            <a:ext cx="3312065" cy="2208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843" y="4197362"/>
            <a:ext cx="3462314" cy="2596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58868">
            <a:off x="8626340" y="4423339"/>
            <a:ext cx="2792437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8794" y="1690688"/>
            <a:ext cx="621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- </a:t>
            </a:r>
            <a:r>
              <a:rPr lang="en-US" sz="4800" b="1" dirty="0" err="1" smtClean="0">
                <a:solidFill>
                  <a:srgbClr val="7030A0"/>
                </a:solidFill>
              </a:rPr>
              <a:t>Công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việc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của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bác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cấp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dưỡng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_ </a:t>
            </a:r>
            <a:r>
              <a:rPr lang="en-US" b="1" dirty="0" err="1" smtClean="0">
                <a:solidFill>
                  <a:srgbClr val="002060"/>
                </a:solidFill>
              </a:rPr>
              <a:t>Giao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nhận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thực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phẩm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7447"/>
            <a:ext cx="5781822" cy="5310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22" y="1547446"/>
            <a:ext cx="6410178" cy="53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</a:rPr>
              <a:t>Sơ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thực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phẩm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96" y="1041008"/>
            <a:ext cx="6269503" cy="581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0" y="1041008"/>
            <a:ext cx="5816697" cy="58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216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Trang phục của bác cấp dưỡng như thế nào?</vt:lpstr>
      <vt:lpstr>Trang phục bác cấp dưỡng gồm:</vt:lpstr>
      <vt:lpstr>Đồ dùng, dụng cụ của bác cấp dưỡng:</vt:lpstr>
      <vt:lpstr>PowerPoint Presentation</vt:lpstr>
      <vt:lpstr>_ Giao nhận thực phẩm:</vt:lpstr>
      <vt:lpstr>- Sơ chế thực phẩm: </vt:lpstr>
      <vt:lpstr>- Chế biến thức ăn:</vt:lpstr>
      <vt:lpstr>- Đưa cơm về các lớp:</vt:lpstr>
      <vt:lpstr>PowerPoint Presentation</vt:lpstr>
      <vt:lpstr>PowerPoint Presentation</vt:lpstr>
      <vt:lpstr>Câu 1: Đồ dùng nào không phải của bác cấp dưỡng? </vt:lpstr>
      <vt:lpstr>Câu 2: Ai là người nấu những món ăn ngon cho chúng mình? </vt:lpstr>
      <vt:lpstr>Câu 3: Bác cấp dưỡng làm việc ở đâu?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</cp:revision>
  <dcterms:created xsi:type="dcterms:W3CDTF">2021-11-08T08:17:19Z</dcterms:created>
  <dcterms:modified xsi:type="dcterms:W3CDTF">2021-11-08T09:13:49Z</dcterms:modified>
</cp:coreProperties>
</file>