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78" r:id="rId12"/>
    <p:sldId id="268" r:id="rId13"/>
    <p:sldId id="269" r:id="rId14"/>
    <p:sldId id="270" r:id="rId15"/>
    <p:sldId id="271" r:id="rId16"/>
    <p:sldId id="265" r:id="rId17"/>
    <p:sldId id="272" r:id="rId18"/>
    <p:sldId id="273" r:id="rId19"/>
    <p:sldId id="277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A82F03-D3EC-4AED-8284-F43E8A457A22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66"/>
            <p14:sldId id="267"/>
            <p14:sldId id="278"/>
            <p14:sldId id="268"/>
            <p14:sldId id="269"/>
            <p14:sldId id="270"/>
            <p14:sldId id="271"/>
            <p14:sldId id="265"/>
            <p14:sldId id="272"/>
            <p14:sldId id="273"/>
            <p14:sldId id="277"/>
          </p14:sldIdLst>
        </p14:section>
        <p14:section name="Untitled Section" id="{879FFB6C-2F06-4C6B-95FB-65E9D4F0A0A9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7" autoAdjust="0"/>
  </p:normalViewPr>
  <p:slideViewPr>
    <p:cSldViewPr>
      <p:cViewPr varScale="1">
        <p:scale>
          <a:sx n="86" d="100"/>
          <a:sy n="86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3ADFF-3C88-4BC5-80AB-ED49D7B99A78}" type="datetimeFigureOut">
              <a:rPr lang="en-US" smtClean="0"/>
              <a:pPr/>
              <a:t>16/12/2021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6B10-F6E1-47BB-AA68-286ACC651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hdphoto" Target="../media/hdphoto1.wdp"/><Relationship Id="rId5" Type="http://schemas.microsoft.com/office/2007/relationships/media" Target="../media/media21.m4a"/><Relationship Id="rId10" Type="http://schemas.openxmlformats.org/officeDocument/2006/relationships/image" Target="../media/image21.png"/><Relationship Id="rId4" Type="http://schemas.openxmlformats.org/officeDocument/2006/relationships/audio" Target="../media/media20.m4a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3" Type="http://schemas.microsoft.com/office/2007/relationships/media" Target="../media/media23.m4a"/><Relationship Id="rId7" Type="http://schemas.microsoft.com/office/2007/relationships/media" Target="../media/media25.m4a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5" Type="http://schemas.microsoft.com/office/2007/relationships/media" Target="../media/media24.m4a"/><Relationship Id="rId10" Type="http://schemas.openxmlformats.org/officeDocument/2006/relationships/image" Target="../media/image2.png"/><Relationship Id="rId4" Type="http://schemas.openxmlformats.org/officeDocument/2006/relationships/audio" Target="../media/media23.m4a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4a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11.m4a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3.m4a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nền pp dễ thương - Phụ Kiện MacBook Chính Hã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GIANG BIÊN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057400"/>
            <a:ext cx="76200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(4-5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-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6096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4" y="4876800"/>
            <a:ext cx="914400" cy="1752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1447800"/>
            <a:ext cx="4114800" cy="369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05000" y="4876800"/>
            <a:ext cx="91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đếm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tương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ứng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5549900"/>
            <a:ext cx="406400" cy="406400"/>
          </a:xfrm>
          <a:prstGeom prst="rect">
            <a:avLst/>
          </a:prstGeom>
        </p:spPr>
      </p:pic>
      <p:pic>
        <p:nvPicPr>
          <p:cNvPr id="11" name="1 quả dư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3600" y="6096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70295 -0.3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39" y="-15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6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126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856" y="342775"/>
            <a:ext cx="16002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8536" y="342774"/>
            <a:ext cx="16002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54216" y="375280"/>
            <a:ext cx="16002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733251" flipV="1">
            <a:off x="2826370" y="2404763"/>
            <a:ext cx="447891" cy="133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733251" flipV="1">
            <a:off x="4683611" y="2385137"/>
            <a:ext cx="422299" cy="12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733251" flipV="1">
            <a:off x="846617" y="2380359"/>
            <a:ext cx="482767" cy="143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375047" y="5446069"/>
            <a:ext cx="742723" cy="1384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27162" y="5486400"/>
            <a:ext cx="1066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9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2</a:t>
            </a:r>
            <a:endParaRPr lang="en-US" sz="90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90936" y="5486400"/>
            <a:ext cx="742723" cy="1546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9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8562" y="5482512"/>
            <a:ext cx="742723" cy="1384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9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220530" y="5456008"/>
            <a:ext cx="742723" cy="1384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9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68740" y="5433737"/>
            <a:ext cx="742723" cy="1384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75047" y="5456008"/>
            <a:ext cx="742723" cy="1384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9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9516" y="3610777"/>
            <a:ext cx="2356063" cy="225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0367" y="3642069"/>
            <a:ext cx="2356063" cy="22598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247" y="3642069"/>
            <a:ext cx="2356063" cy="2259898"/>
          </a:xfrm>
          <a:prstGeom prst="rect">
            <a:avLst/>
          </a:prstGeom>
        </p:spPr>
      </p:pic>
      <p:pic>
        <p:nvPicPr>
          <p:cNvPr id="6" name="th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6471" y="4952778"/>
            <a:ext cx="406400" cy="406400"/>
          </a:xfrm>
          <a:prstGeom prst="rect">
            <a:avLst/>
          </a:prstGeom>
        </p:spPr>
      </p:pic>
      <p:pic>
        <p:nvPicPr>
          <p:cNvPr id="9" name="cà rố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6471" y="5667475"/>
            <a:ext cx="406400" cy="406400"/>
          </a:xfrm>
          <a:prstGeom prst="rect">
            <a:avLst/>
          </a:prstGeom>
        </p:spPr>
      </p:pic>
      <p:pic>
        <p:nvPicPr>
          <p:cNvPr id="21" name="vị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56519" y="63075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5658 -0.69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45798 -0.688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9" y="-344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42257 -0.425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76" y="-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2523 L 0.3776 -0.2145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9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89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2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  <p:bldP spid="13" grpId="0"/>
      <p:bldP spid="13" grpId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417638"/>
            <a:ext cx="2514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0400" y="5181600"/>
            <a:ext cx="406400" cy="406400"/>
          </a:xfrm>
          <a:prstGeom prst="rect">
            <a:avLst/>
          </a:prstGeom>
        </p:spPr>
      </p:pic>
      <p:pic>
        <p:nvPicPr>
          <p:cNvPr id="7" name="cấu tạ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5740401"/>
            <a:ext cx="406400" cy="406400"/>
          </a:xfrm>
          <a:prstGeom prst="rect">
            <a:avLst/>
          </a:prstGeom>
        </p:spPr>
      </p:pic>
      <p:pic>
        <p:nvPicPr>
          <p:cNvPr id="8" name="số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66652" y="6299202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10400" y="61468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4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ock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307" l="930" r="985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18" y="457200"/>
            <a:ext cx="3918208" cy="5432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956" y="4267200"/>
            <a:ext cx="7620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57812" y="4838700"/>
            <a:ext cx="6376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05600" y="2678108"/>
            <a:ext cx="76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Arrow 7"/>
          <p:cNvSpPr/>
          <p:nvPr/>
        </p:nvSpPr>
        <p:spPr>
          <a:xfrm rot="20558091">
            <a:off x="2678416" y="4489417"/>
            <a:ext cx="1524000" cy="22860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099103">
            <a:off x="5987718" y="3343982"/>
            <a:ext cx="826467" cy="23235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2986206">
            <a:off x="5306842" y="4724400"/>
            <a:ext cx="1524000" cy="228600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8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878305"/>
            <a:ext cx="838200" cy="868362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đèn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6" b="97062" l="32782" r="69330"/>
                    </a14:imgEffect>
                  </a14:imgLayer>
                </a14:imgProps>
              </a:ext>
            </a:extLst>
          </a:blip>
          <a:srcRect l="27933" r="26842"/>
          <a:stretch/>
        </p:blipFill>
        <p:spPr>
          <a:xfrm>
            <a:off x="2448426" y="152400"/>
            <a:ext cx="3505200" cy="6396318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00800" y="1746667"/>
            <a:ext cx="838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38300" y="2743200"/>
            <a:ext cx="8382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48426" y="1312486"/>
            <a:ext cx="1437774" cy="1353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48200" y="2286000"/>
            <a:ext cx="1752600" cy="1865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3"/>
          </p:cNvCxnSpPr>
          <p:nvPr/>
        </p:nvCxnSpPr>
        <p:spPr>
          <a:xfrm flipH="1">
            <a:off x="2476500" y="3124200"/>
            <a:ext cx="1319463" cy="531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79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37771"/>
            <a:ext cx="914400" cy="1249362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quat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89991" l="2388" r="98072"/>
                    </a14:imgEffect>
                  </a14:imgLayer>
                </a14:imgProps>
              </a:ext>
            </a:extLst>
          </a:blip>
          <a:srcRect l="-1175" t="5051" r="1175" b="30972"/>
          <a:stretch/>
        </p:blipFill>
        <p:spPr>
          <a:xfrm>
            <a:off x="1676400" y="1219200"/>
            <a:ext cx="6193422" cy="39624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96453" y="3581400"/>
            <a:ext cx="914400" cy="1249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51411" y="2667000"/>
            <a:ext cx="914400" cy="1249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8426" y="4695327"/>
            <a:ext cx="914400" cy="1325562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xxe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4" b="94307" l="12302" r="93469">
                        <a14:foregroundMark x1="29169" y1="52158" x2="26950" y2="30211"/>
                        <a14:foregroundMark x1="33798" y1="55372" x2="39886" y2="43067"/>
                        <a14:foregroundMark x1="24731" y1="40496" x2="23906" y2="37833"/>
                        <a14:foregroundMark x1="35067" y1="57392" x2="31008" y2="59504"/>
                        <a14:foregroundMark x1="28599" y1="37833" x2="33798" y2="33976"/>
                        <a14:foregroundMark x1="28979" y1="46556" x2="28979" y2="40496"/>
                      </a14:backgroundRemoval>
                    </a14:imgEffect>
                  </a14:imgLayer>
                </a14:imgProps>
              </a:ext>
            </a:extLst>
          </a:blip>
          <a:srcRect l="11637" t="6560" r="6987"/>
          <a:stretch/>
        </p:blipFill>
        <p:spPr>
          <a:xfrm>
            <a:off x="1431235" y="1030357"/>
            <a:ext cx="6248400" cy="495408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14800" y="5414058"/>
            <a:ext cx="9144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4800600"/>
            <a:ext cx="9144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10737"/>
            <a:ext cx="8382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1447800" y="1417638"/>
            <a:ext cx="6019800" cy="4373562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6165" y="5219700"/>
            <a:ext cx="83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67600" y="5223013"/>
            <a:ext cx="83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626" y="5956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14600"/>
            <a:ext cx="7239000" cy="129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Hình nền powerPoint 3 | Mầm non Gia Thượ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7924800" cy="5897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vi-VN" sz="2400" b="1" dirty="0">
                <a:latin typeface="+mj-lt"/>
              </a:rPr>
              <a:t>1. Kiến thức</a:t>
            </a:r>
            <a:endParaRPr lang="vi-VN" sz="2400" dirty="0">
              <a:latin typeface="+mj-lt"/>
            </a:endParaRPr>
          </a:p>
          <a:p>
            <a:pPr>
              <a:buNone/>
            </a:pPr>
            <a:r>
              <a:rPr lang="vi-VN" sz="2400" dirty="0" smtClean="0">
                <a:latin typeface="+mj-lt"/>
              </a:rPr>
              <a:t>           - Trẻ nhận biết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+mj-lt"/>
              </a:rPr>
              <a:t>số lượng</a:t>
            </a:r>
            <a:r>
              <a:rPr lang="en-US" sz="2400" dirty="0" smtClean="0">
                <a:latin typeface="+mj-lt"/>
              </a:rPr>
              <a:t> 3</a:t>
            </a:r>
            <a:r>
              <a:rPr lang="vi-VN" sz="2400" dirty="0" smtClean="0">
                <a:latin typeface="+mj-lt"/>
              </a:rPr>
              <a:t>.</a:t>
            </a:r>
            <a:endParaRPr lang="en-US" sz="2400" dirty="0" smtClean="0">
              <a:latin typeface="+mj-lt"/>
            </a:endParaRPr>
          </a:p>
          <a:p>
            <a:pPr>
              <a:buNone/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           - </a:t>
            </a:r>
            <a:r>
              <a:rPr lang="en-US" sz="2400" dirty="0" err="1" smtClean="0">
                <a:latin typeface="+mj-lt"/>
              </a:rPr>
              <a:t>Trẻ</a:t>
            </a:r>
            <a:r>
              <a:rPr lang="vi-VN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n</a:t>
            </a:r>
            <a:r>
              <a:rPr lang="vi-VN" sz="2400" dirty="0" smtClean="0">
                <a:latin typeface="+mj-lt"/>
              </a:rPr>
              <a:t>hận biết chữ số 3.</a:t>
            </a:r>
          </a:p>
          <a:p>
            <a:pPr>
              <a:buNone/>
            </a:pPr>
            <a:r>
              <a:rPr lang="vi-VN" sz="2400" b="1" dirty="0" smtClean="0">
                <a:latin typeface="+mj-lt"/>
              </a:rPr>
              <a:t>2</a:t>
            </a:r>
            <a:r>
              <a:rPr lang="vi-VN" sz="2400" b="1" dirty="0">
                <a:latin typeface="+mj-lt"/>
              </a:rPr>
              <a:t>. Kĩ năng</a:t>
            </a:r>
            <a:endParaRPr lang="vi-VN" sz="2400" dirty="0">
              <a:latin typeface="+mj-lt"/>
            </a:endParaRPr>
          </a:p>
          <a:p>
            <a:pPr>
              <a:buNone/>
            </a:pPr>
            <a:r>
              <a:rPr lang="vi-VN" sz="2400" dirty="0" smtClean="0">
                <a:latin typeface="+mj-lt"/>
              </a:rPr>
              <a:t>          - Rèn cho trẻ kĩ năng đếm, tạo được nhóm có số lượng tương ứng với số 3.</a:t>
            </a:r>
          </a:p>
          <a:p>
            <a:pPr>
              <a:buNone/>
            </a:pPr>
            <a:r>
              <a:rPr lang="vi-VN" sz="2400" dirty="0">
                <a:latin typeface="+mj-lt"/>
              </a:rPr>
              <a:t>          - Rèn kĩ năng quan sát và ghi nhớ có chủ định.</a:t>
            </a:r>
          </a:p>
          <a:p>
            <a:pPr>
              <a:buNone/>
            </a:pPr>
            <a:r>
              <a:rPr lang="en-US" sz="2400" dirty="0" smtClean="0">
                <a:latin typeface="+mj-lt"/>
              </a:rPr>
              <a:t>           </a:t>
            </a:r>
            <a:r>
              <a:rPr lang="vi-VN" sz="2400" dirty="0" smtClean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Phát triển ngôn ngữ cho trẻ: nói to, rõ ràng, nói đủ câu, biết diễn đạt theo ý của mình.</a:t>
            </a:r>
          </a:p>
          <a:p>
            <a:pPr>
              <a:buNone/>
            </a:pPr>
            <a:r>
              <a:rPr lang="vi-VN" sz="2400" b="1" dirty="0">
                <a:latin typeface="+mj-lt"/>
              </a:rPr>
              <a:t>3. Thái độ</a:t>
            </a:r>
            <a:endParaRPr lang="vi-VN" sz="2400" dirty="0">
              <a:latin typeface="+mj-lt"/>
            </a:endParaRPr>
          </a:p>
          <a:p>
            <a:pPr>
              <a:buNone/>
            </a:pPr>
            <a:r>
              <a:rPr lang="vi-VN" sz="2400" dirty="0">
                <a:latin typeface="+mj-lt"/>
              </a:rPr>
              <a:t>          - Trẻ hứng thú học tập cùng cô, có ý thức học tập tốt.</a:t>
            </a:r>
          </a:p>
          <a:p>
            <a:pPr marL="571500" indent="-571500">
              <a:buNone/>
            </a:pPr>
            <a:endParaRPr lang="en-US" sz="2800" dirty="0">
              <a:latin typeface="+mj-lt"/>
            </a:endParaRPr>
          </a:p>
        </p:txBody>
      </p:sp>
      <p:pic>
        <p:nvPicPr>
          <p:cNvPr id="4" name="s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939" y="5867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8633" l="4590" r="97852">
                        <a14:foregroundMark x1="55176" y1="36914" x2="78809" y2="45605"/>
                        <a14:foregroundMark x1="39355" y1="67773" x2="55957" y2="95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16" y="1271690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-228600"/>
            <a:ext cx="7620357" cy="1182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1212056"/>
            <a:ext cx="1997342" cy="173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1245186"/>
            <a:ext cx="1905000" cy="1905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539" y="4038600"/>
            <a:ext cx="2724150" cy="1837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0778" y="3941843"/>
            <a:ext cx="3048000" cy="2030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07757" y="5875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7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thanh chưa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 thanh chưa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8104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6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ĐẾM VUI</a:t>
            </a:r>
            <a:endParaRPr lang="en-US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63" y="627283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985684"/>
            <a:ext cx="4870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209" y="4686300"/>
            <a:ext cx="914400" cy="144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4724400"/>
            <a:ext cx="9144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0" name="đếm số c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2800" y="5245100"/>
            <a:ext cx="406400" cy="406400"/>
          </a:xfrm>
          <a:prstGeom prst="rect">
            <a:avLst/>
          </a:prstGeom>
        </p:spPr>
      </p:pic>
      <p:pic>
        <p:nvPicPr>
          <p:cNvPr id="11" name="gắn thẻ s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0591" y="6172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72847 -0.44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24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4891088"/>
            <a:ext cx="990600" cy="1828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066800"/>
            <a:ext cx="3478312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4891088"/>
            <a:ext cx="990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5257800"/>
            <a:ext cx="406400" cy="406400"/>
          </a:xfrm>
          <a:prstGeom prst="rect">
            <a:avLst/>
          </a:prstGeom>
        </p:spPr>
      </p:pic>
      <p:pic>
        <p:nvPicPr>
          <p:cNvPr id="7" name="gắn s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6096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56076 -0.35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38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91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24400" y="1676400"/>
            <a:ext cx="3886200" cy="2895600"/>
            <a:chOff x="4724400" y="1676400"/>
            <a:chExt cx="3886200" cy="2895600"/>
          </a:xfrm>
        </p:grpSpPr>
        <p:sp>
          <p:nvSpPr>
            <p:cNvPr id="7" name="Oval 6"/>
            <p:cNvSpPr/>
            <p:nvPr/>
          </p:nvSpPr>
          <p:spPr>
            <a:xfrm>
              <a:off x="4724400" y="1676400"/>
              <a:ext cx="3886200" cy="2895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81600" y="1981200"/>
              <a:ext cx="3168268" cy="219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5"/>
          <p:cNvGrpSpPr/>
          <p:nvPr/>
        </p:nvGrpSpPr>
        <p:grpSpPr>
          <a:xfrm>
            <a:off x="457200" y="1524000"/>
            <a:ext cx="3581400" cy="3276600"/>
            <a:chOff x="457200" y="1524000"/>
            <a:chExt cx="3581400" cy="3276600"/>
          </a:xfrm>
        </p:grpSpPr>
        <p:sp>
          <p:nvSpPr>
            <p:cNvPr id="10" name="Oval 9"/>
            <p:cNvSpPr/>
            <p:nvPr/>
          </p:nvSpPr>
          <p:spPr>
            <a:xfrm>
              <a:off x="457200" y="1524000"/>
              <a:ext cx="3581400" cy="32766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90600" y="2209800"/>
              <a:ext cx="2362200" cy="2086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7400" y="5562600"/>
            <a:ext cx="406400" cy="406400"/>
          </a:xfrm>
          <a:prstGeom prst="rect">
            <a:avLst/>
          </a:prstGeom>
        </p:spPr>
      </p:pic>
      <p:pic>
        <p:nvPicPr>
          <p:cNvPr id="9" name="1 quả c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7400" y="6248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229600" cy="83820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" y="838200"/>
            <a:ext cx="3962400" cy="2514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3000" y="533400"/>
            <a:ext cx="3200400" cy="2971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5000" y="3733800"/>
            <a:ext cx="5105400" cy="2743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838200"/>
            <a:ext cx="2085975" cy="232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468134" y="1306256"/>
            <a:ext cx="3263943" cy="1704975"/>
            <a:chOff x="468134" y="1306256"/>
            <a:chExt cx="3263943" cy="170497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8134" y="1368168"/>
              <a:ext cx="1553288" cy="158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57146" y="1306256"/>
              <a:ext cx="1674931" cy="170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6"/>
          <p:cNvGrpSpPr/>
          <p:nvPr/>
        </p:nvGrpSpPr>
        <p:grpSpPr>
          <a:xfrm>
            <a:off x="2590800" y="4267200"/>
            <a:ext cx="3962400" cy="1728675"/>
            <a:chOff x="2590800" y="4267200"/>
            <a:chExt cx="3962400" cy="17286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48200" y="4267200"/>
              <a:ext cx="1905000" cy="172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90800" y="4267200"/>
              <a:ext cx="1905000" cy="172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8200" y="5589475"/>
            <a:ext cx="406400" cy="406400"/>
          </a:xfrm>
          <a:prstGeom prst="rect">
            <a:avLst/>
          </a:prstGeom>
        </p:spPr>
      </p:pic>
      <p:pic>
        <p:nvPicPr>
          <p:cNvPr id="15" name="nhóm có sl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4948" y="6172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981200" y="4038600"/>
            <a:ext cx="3962400" cy="2514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2000" y="914400"/>
            <a:ext cx="2667000" cy="30480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76800" y="990600"/>
            <a:ext cx="3810000" cy="3200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1458" y="4435642"/>
            <a:ext cx="2209800" cy="185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302" y="1533810"/>
            <a:ext cx="228779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1600200"/>
            <a:ext cx="3276600" cy="187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229600" cy="838200"/>
          </a:xfrm>
        </p:spPr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5638800"/>
            <a:ext cx="406400" cy="406400"/>
          </a:xfrm>
          <a:prstGeom prst="rect">
            <a:avLst/>
          </a:prstGeom>
        </p:spPr>
      </p:pic>
      <p:pic>
        <p:nvPicPr>
          <p:cNvPr id="3" name="nhóm sl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63210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5181600"/>
            <a:ext cx="1066800" cy="1600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47900" y="1236156"/>
            <a:ext cx="4648200" cy="372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42900" y="5181600"/>
            <a:ext cx="1066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00" y="5565361"/>
            <a:ext cx="406400" cy="406400"/>
          </a:xfrm>
          <a:prstGeom prst="rect">
            <a:avLst/>
          </a:prstGeom>
        </p:spPr>
      </p:pic>
      <p:pic>
        <p:nvPicPr>
          <p:cNvPr id="10" name="2 quả dâ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00" y="6248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60712 -0.3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7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6594</TotalTime>
  <Words>174</Words>
  <Application>Microsoft Office PowerPoint</Application>
  <PresentationFormat>On-screen Show (4:3)</PresentationFormat>
  <Paragraphs>57</Paragraphs>
  <Slides>20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.VnAvant</vt:lpstr>
      <vt:lpstr>Arial</vt:lpstr>
      <vt:lpstr>Calibri</vt:lpstr>
      <vt:lpstr>Times New Roman</vt:lpstr>
      <vt:lpstr>Office Theme</vt:lpstr>
      <vt:lpstr>ỦY BAN NHÂN DÂN QUẬN LONG BIÊN TRƯỜNG MẦM NON GIANG BIÊN</vt:lpstr>
      <vt:lpstr>PowerPoint Presentation</vt:lpstr>
      <vt:lpstr>PowerPoint Presentation</vt:lpstr>
      <vt:lpstr>Bé hãy đếm số cây và gắn thẻ số tương ứng</vt:lpstr>
      <vt:lpstr>Bé hãy đếm số bông hoa và gắn thẻ số tương ứng</vt:lpstr>
      <vt:lpstr>PowerPoint Presentation</vt:lpstr>
      <vt:lpstr>PowerPoint Presentation</vt:lpstr>
      <vt:lpstr>PowerPoint Presentation</vt:lpstr>
      <vt:lpstr>Bé hãy đếm số quả dâu và chọn thẻ số tương ứng</vt:lpstr>
      <vt:lpstr>PowerPoint Presentation</vt:lpstr>
      <vt:lpstr>Nhận biết chữ số 3</vt:lpstr>
      <vt:lpstr>PowerPoint Presentation</vt:lpstr>
      <vt:lpstr>PowerPoint Presentation</vt:lpstr>
      <vt:lpstr>1</vt:lpstr>
      <vt:lpstr>1</vt:lpstr>
      <vt:lpstr>1</vt:lpstr>
      <vt:lpstr>3</vt:lpstr>
      <vt:lpstr>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TÂN MAI</dc:title>
  <dc:creator>Chang</dc:creator>
  <cp:lastModifiedBy>Admin</cp:lastModifiedBy>
  <cp:revision>577</cp:revision>
  <dcterms:created xsi:type="dcterms:W3CDTF">2021-10-27T12:30:52Z</dcterms:created>
  <dcterms:modified xsi:type="dcterms:W3CDTF">2021-12-16T09:30:06Z</dcterms:modified>
</cp:coreProperties>
</file>