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3EEEE-FFF0-4604-867F-F0668F62D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17606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146-DFDC-4C69-A078-33483410E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411785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44F8B-250F-4BD5-831C-CC7EC08A3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007394"/>
      </p:ext>
    </p:extLst>
  </p:cSld>
  <p:clrMapOvr>
    <a:masterClrMapping/>
  </p:clrMapOvr>
  <p:transition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AEA5E-4CAE-483F-99F9-8777183BB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0951"/>
      </p:ext>
    </p:extLst>
  </p:cSld>
  <p:clrMapOvr>
    <a:masterClrMapping/>
  </p:clrMapOvr>
  <p:transition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BAD3-58C6-4FDD-BFEA-9BFFA8413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00117"/>
      </p:ext>
    </p:extLst>
  </p:cSld>
  <p:clrMapOvr>
    <a:masterClrMapping/>
  </p:clrMapOvr>
  <p:transition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F2521-83CA-4918-A7A8-B08972783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23070"/>
      </p:ext>
    </p:extLst>
  </p:cSld>
  <p:clrMapOvr>
    <a:masterClrMapping/>
  </p:clrMapOvr>
  <p:transition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FB7-A6A3-44F6-A173-466C1F9D2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9119171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DB26F-EEDD-4F0A-84F9-86F88B6E3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9419845"/>
      </p:ext>
    </p:extLst>
  </p:cSld>
  <p:clrMapOvr>
    <a:masterClrMapping/>
  </p:clrMapOvr>
  <p:transition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77ED-C08B-4244-812B-673D3537B1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21547"/>
      </p:ext>
    </p:extLst>
  </p:cSld>
  <p:clrMapOvr>
    <a:masterClrMapping/>
  </p:clrMapOvr>
  <p:transition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DAB96-3035-49BF-A28C-CC0040DB8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01562"/>
      </p:ext>
    </p:extLst>
  </p:cSld>
  <p:clrMapOvr>
    <a:masterClrMapping/>
  </p:clrMapOvr>
  <p:transition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73AC2-45B1-4FF4-A677-00DCCD258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050867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DA2BF-E721-47FA-9A31-F45DB7D0C7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8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564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832656"/>
            <a:ext cx="914400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khéo</a:t>
            </a:r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cap="none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1474619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 thay đổi hướng vận động </a:t>
            </a: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 hiệu vật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2022- 2023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 GIÁO DỤC QUẬN 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Khởi</a:t>
            </a:r>
            <a:r>
              <a:rPr kumimoji="0" lang="en-US" sz="6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60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động</a:t>
            </a:r>
            <a:endParaRPr kumimoji="0" lang="vi-VN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02 NHAC BAI TAP PTC. wm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1347788" y="3581402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 smtClean="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1143001" y="4010027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763" y="5154697"/>
            <a:ext cx="87447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0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Đi thay đổi hướng vận động đúng tín hiệu vật chuẩn</a:t>
            </a:r>
            <a:endParaRPr lang="vi-VN" sz="3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" y="6001756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8768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67435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  <a:endParaRPr lang="en-US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52400" y="609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  <a:endParaRPr lang="en-US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1758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7239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885950" y="381000"/>
            <a:ext cx="5543550" cy="17526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Buổi học kết thúc.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smtClean="0">
                <a:solidFill>
                  <a:prstClr val="white"/>
                </a:solidFill>
                <a:latin typeface="Times New Roman" pitchFamily="18" charset="0"/>
              </a:rPr>
              <a:t>Tạm biệt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111</Words>
  <Application>Microsoft Office PowerPoint</Application>
  <PresentationFormat>On-screen Show (4:3)</PresentationFormat>
  <Paragraphs>25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Microsoft account</cp:lastModifiedBy>
  <cp:revision>118</cp:revision>
  <dcterms:created xsi:type="dcterms:W3CDTF">2016-10-23T17:21:39Z</dcterms:created>
  <dcterms:modified xsi:type="dcterms:W3CDTF">2022-11-20T15:52:34Z</dcterms:modified>
</cp:coreProperties>
</file>