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sldIdLst>
    <p:sldId id="327" r:id="rId5"/>
    <p:sldId id="259" r:id="rId6"/>
    <p:sldId id="265" r:id="rId7"/>
    <p:sldId id="324" r:id="rId8"/>
    <p:sldId id="325" r:id="rId9"/>
    <p:sldId id="326" r:id="rId10"/>
    <p:sldId id="285" r:id="rId11"/>
    <p:sldId id="314" r:id="rId12"/>
    <p:sldId id="267" r:id="rId13"/>
    <p:sldId id="317" r:id="rId14"/>
    <p:sldId id="321" r:id="rId15"/>
    <p:sldId id="269" r:id="rId16"/>
    <p:sldId id="303" r:id="rId17"/>
    <p:sldId id="309" r:id="rId18"/>
    <p:sldId id="311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234" y="-78"/>
      </p:cViewPr>
      <p:guideLst>
        <p:guide orient="horz" pos="1620"/>
        <p:guide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24EC7553-B53A-4C55-BCC9-712A253F1B3F}" type="slidenum">
              <a:rPr lang="vi-VN" altLang="en-US">
                <a:solidFill>
                  <a:prstClr val="black"/>
                </a:solidFill>
              </a:rPr>
              <a:pPr eaLnBrk="1" hangingPunct="1"/>
              <a:t>6</a:t>
            </a:fld>
            <a:endParaRPr lang="vi-V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48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20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75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82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62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00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9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39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73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52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0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22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35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276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098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39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32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F16F0-355F-4D35-B65A-313D903E3257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9636A-4B38-4F09-9905-6AB8D7897B1B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544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AAF23-94D0-4D8A-9C55-9FD17C749E85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D4E9-EC15-4203-BB22-51025639EE77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14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870C-4661-4654-96E4-F922757D3A9D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B191-B403-4339-827D-B0F3C2E0534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465A-8D09-4F4B-88D6-A7C096805CF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95928-C471-477C-BB51-CEE1F8A90779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3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8CFA9-7BFC-4546-BCB3-29F77E788C00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CEB1-72FD-4416-A2E3-9761C9CCCE45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2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048A9-E1AE-421F-8C46-82B0A182F252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25CD8-6C5F-49FA-81FF-7373D1387CB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5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0B16-0969-4F36-B9D1-876524DD6021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8857-F183-4A2E-9492-A1F60B5A337E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4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764C-CE2C-4FDE-B92B-D18F4B0BDEC3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0D7D-F032-4E7A-96E6-8B0EF5F1072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01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FCF9-EA66-40B4-9CEB-09143A4E2CBC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AD9D3-3CDF-4942-B12F-3BE37A3EC3C6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BE45-9805-4DC9-A136-D15D60282A04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E0D71-1C10-449C-A8C0-8D18C638DDE1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492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0877D-2FFD-451D-AC41-900124DEB449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0CB9A-8C8E-4F48-85B7-8D9B3AAA452A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106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E94CB-FA72-4492-8568-BDBD2AA60328}" type="datetimeFigureOut">
              <a:rPr lang="en-US" smtClean="0"/>
              <a:t>06/11/2022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56276-EA41-47F5-B27E-5981ED97C9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7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7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579428-7535-4C43-88A9-4737AA75535F}" type="datetimeFigureOut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57EAB4-8896-4D0A-8A50-06035C6B7184}" type="slidenum">
              <a:rPr lang="vi-VN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0.wdp"/><Relationship Id="rId18" Type="http://schemas.openxmlformats.org/officeDocument/2006/relationships/image" Target="../media/image24.png"/><Relationship Id="rId3" Type="http://schemas.openxmlformats.org/officeDocument/2006/relationships/image" Target="../media/image11.png"/><Relationship Id="rId21" Type="http://schemas.microsoft.com/office/2007/relationships/hdphoto" Target="../media/hdphoto14.wdp"/><Relationship Id="rId7" Type="http://schemas.microsoft.com/office/2007/relationships/hdphoto" Target="../media/hdphoto7.wdp"/><Relationship Id="rId12" Type="http://schemas.openxmlformats.org/officeDocument/2006/relationships/image" Target="../media/image21.png"/><Relationship Id="rId17" Type="http://schemas.microsoft.com/office/2007/relationships/hdphoto" Target="../media/hdphoto12.wdp"/><Relationship Id="rId2" Type="http://schemas.openxmlformats.org/officeDocument/2006/relationships/image" Target="../media/image10.jpeg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20.png"/><Relationship Id="rId19" Type="http://schemas.microsoft.com/office/2007/relationships/hdphoto" Target="../media/hdphoto13.wdp"/><Relationship Id="rId4" Type="http://schemas.openxmlformats.org/officeDocument/2006/relationships/image" Target="../media/image17.png"/><Relationship Id="rId9" Type="http://schemas.microsoft.com/office/2007/relationships/hdphoto" Target="../media/hdphoto8.wdp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png"/><Relationship Id="rId5" Type="http://schemas.openxmlformats.org/officeDocument/2006/relationships/image" Target="../media/image5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362200" y="120649"/>
            <a:ext cx="4724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eaLnBrk="1" hangingPunct="1"/>
            <a:r>
              <a:rPr lang="en-US" alt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329543" y="3922933"/>
            <a:ext cx="49672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en-US" alt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632856" y="892629"/>
            <a:ext cx="6400801" cy="1109376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LÀM QUEN VỚI TOÁN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95942" y="2494865"/>
            <a:ext cx="929550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spc="50" dirty="0" smtClean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3600" b="1" dirty="0" smtClean="0">
                <a:solidFill>
                  <a:srgbClr val="0070C0"/>
                </a:solidFill>
                <a:latin typeface="+mj-lt"/>
              </a:rPr>
              <a:t>Củng </a:t>
            </a:r>
            <a:r>
              <a:rPr lang="vi-VN" sz="3600" b="1" dirty="0">
                <a:solidFill>
                  <a:srgbClr val="0070C0"/>
                </a:solidFill>
                <a:latin typeface="+mj-lt"/>
              </a:rPr>
              <a:t>cố đếm đến 3, nhận biết chữ số </a:t>
            </a:r>
            <a:endParaRPr lang="en-US" sz="36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88029" y="1730419"/>
            <a:ext cx="7543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2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5" y="14501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6" y="1728215"/>
            <a:ext cx="2196490" cy="24875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"/>
            <a:ext cx="2321014" cy="25528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70" y="50839"/>
            <a:ext cx="2321014" cy="25071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17" y="1728215"/>
            <a:ext cx="2115358" cy="24875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26" y="1759144"/>
            <a:ext cx="2097363" cy="24256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8" y="7506"/>
            <a:ext cx="2321014" cy="2593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5" y="1713362"/>
            <a:ext cx="1652347" cy="2415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13333" y1="35391" x2="15521" y2="81016"/>
                        <a14:backgroundMark x1="20625" y1="80000" x2="71771" y2="78750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378" y="3312537"/>
            <a:ext cx="1819477" cy="2998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backgroundMark x1="18542" y1="38047" x2="76458" y2="39688"/>
                        <a14:backgroundMark x1="23438" y1="87500" x2="71146" y2="8632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114550"/>
            <a:ext cx="1724658" cy="26971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74" y="186293"/>
            <a:ext cx="1652347" cy="24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0.02587 0.6444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00312 0.6321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3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-0.01111 L -0.60156 -0.3576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5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1024 0.65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156 -0.35764 L -0.61736 0.3090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3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111 L -0.84236 -0.0953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22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01389 0.65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236 -0.09537 L -0.84427 0.5601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6566 0.0798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30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88142 0.0740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63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1.09635 0.1354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0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" y="95357"/>
            <a:ext cx="9156065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18" y="857250"/>
            <a:ext cx="3540083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0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1595" y="-2381"/>
            <a:ext cx="9204960" cy="5145881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1099457" y="361950"/>
            <a:ext cx="6903720" cy="437674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>
                <a:gd name="adj" fmla="val 10160746"/>
              </a:avLst>
            </a:prstTxWarp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hệ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xung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quanh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00400"/>
            <a:ext cx="3886199" cy="1714500"/>
          </a:xfrm>
          <a:prstGeom prst="rect">
            <a:avLst/>
          </a:prstGeom>
        </p:spPr>
      </p:pic>
      <p:pic>
        <p:nvPicPr>
          <p:cNvPr id="1026" name="Picture 2" descr="C:\Users\Administrator\Pictures\ảnh tờ lị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85109"/>
            <a:ext cx="38862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hình ảnh sách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85109"/>
            <a:ext cx="4724400" cy="220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hình ảnh số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60" y="3200400"/>
            <a:ext cx="462534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22497" y="171450"/>
            <a:ext cx="589534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6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6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685800" y="1543051"/>
            <a:ext cx="75336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*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Trò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chơi</a:t>
            </a:r>
            <a:r>
              <a:rPr lang="en-US" sz="5400" b="1" i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1: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Tìm</a:t>
            </a:r>
            <a:r>
              <a:rPr lang="en-US" sz="5400" b="1" i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nhà</a:t>
            </a:r>
            <a:endParaRPr lang="en-US" sz="54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4000" b="1" i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y2mate.com - Vui Đến Trường con chim nó hót líu lo líu lo  Nhạc Thiếu Nhi Vui Nhộn Cho Trẻ Mầm 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3431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635" y="-2381"/>
            <a:ext cx="9154795" cy="51458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8260" y="250507"/>
            <a:ext cx="58953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0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Trò</a:t>
            </a:r>
            <a:r>
              <a:rPr lang="en-US" altLang="zh-CN" sz="30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chơi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ôn</a:t>
            </a:r>
            <a:r>
              <a:rPr lang="en-US" altLang="zh-CN" sz="30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0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luyện</a:t>
            </a:r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0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685800"/>
            <a:ext cx="9144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 Box 5"/>
          <p:cNvSpPr txBox="1"/>
          <p:nvPr/>
        </p:nvSpPr>
        <p:spPr>
          <a:xfrm>
            <a:off x="152400" y="2266950"/>
            <a:ext cx="753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endParaRPr lang="en-US" sz="4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y2meta.com - Tuyển tập các bài hát về chủ đề Bản Thân dành cho trẻ mầm non_ Chủ đề Bản Thân. (128 kbp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629" y="3790950"/>
            <a:ext cx="609600" cy="4572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background-powerpoint-cute-600x3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71940" cy="5143500"/>
          </a:xfrm>
          <a:prstGeom prst="rect">
            <a:avLst/>
          </a:prstGeom>
        </p:spPr>
      </p:pic>
      <p:sp>
        <p:nvSpPr>
          <p:cNvPr id="13" name="Title 7"/>
          <p:cNvSpPr>
            <a:spLocks noGrp="1"/>
          </p:cNvSpPr>
          <p:nvPr/>
        </p:nvSpPr>
        <p:spPr>
          <a:xfrm>
            <a:off x="609600" y="20347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ArchUp">
              <a:avLst>
                <a:gd name="adj" fmla="val 10606831"/>
              </a:avLst>
            </a:prstTxWarp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Xin chào và hẹn gặp lại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148206" y="943451"/>
            <a:ext cx="402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7743833"/>
              </p:ext>
            </p:extLst>
          </p:nvPr>
        </p:nvGraphicFramePr>
        <p:xfrm>
          <a:off x="1143000" y="943451"/>
          <a:ext cx="7359650" cy="6039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59650"/>
              </a:tblGrid>
              <a:tr h="301990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LĨNH VỰC PHÁT TRIỂN NHẬN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THỨC</a:t>
                      </a:r>
                    </a:p>
                    <a:p>
                      <a:pPr indent="0" algn="ctr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HOẠT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ĐỘNG LÀM QUEN VỚI TOÁN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Đếm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đến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6,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nhóm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có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đối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tượng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,</a:t>
                      </a:r>
                    </a:p>
                    <a:p>
                      <a:pPr indent="0" algn="l">
                        <a:buNone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                   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nhận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biết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số</a:t>
                      </a:r>
                      <a:r>
                        <a:rPr lang="en-US" sz="1800" b="1" baseline="0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6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Lứa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tuổi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Mẫu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giáo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lớn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 </a:t>
                      </a:r>
                      <a:r>
                        <a:rPr lang="en-US" sz="1800" b="1" dirty="0" err="1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Thời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gian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:   </a:t>
                      </a:r>
                      <a:r>
                        <a:rPr lang="en-US" sz="1800" b="1" dirty="0" smtClean="0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30 - 35 </a:t>
                      </a:r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phút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9901"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sz="1800" b="1" dirty="0">
                        <a:solidFill>
                          <a:srgbClr val="00206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Content Placeholder 1" descr="af5ee9e65f037f5816e392e162916a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32" y="0"/>
            <a:ext cx="9147175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7000" y="769940"/>
            <a:ext cx="5054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1.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Ổn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định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4800" b="1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4800" b="1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48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165735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Tập Đếm - Nhạc Thiếu Nhi Bảo Ngọc - Skids Nhạc Thiếu Nhi Vui Nhộn Hay Nhất 20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558.2016" end="28101.11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5" y="-2381"/>
            <a:ext cx="9160510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69349" y="1123950"/>
            <a:ext cx="772541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*HĐ1: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phạm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vi 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32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349" y="498117"/>
            <a:ext cx="6901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2.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Phương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pháp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hình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thức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tổ</a:t>
            </a:r>
            <a:r>
              <a:rPr lang="en-US" altLang="zh-CN" sz="3600" b="1" dirty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chức</a:t>
            </a:r>
            <a:endParaRPr lang="en-US" altLang="zh-CN" sz="3600" b="1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922387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TC “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smtClean="0"/>
          </a:p>
        </p:txBody>
      </p:sp>
      <p:pic>
        <p:nvPicPr>
          <p:cNvPr id="2052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Administrator\Pictures\con gà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4" y="2846785"/>
            <a:ext cx="1671637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2722960"/>
            <a:ext cx="1751013" cy="138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7901" y="4106466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30550" y="4098132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98341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969125" y="405884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964363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948488" y="4033838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948488" y="405407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6300788" y="4176713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smtClean="0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2347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81481E-6 L 0.16701 -0.2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smtClean="0"/>
          </a:p>
        </p:txBody>
      </p:sp>
      <p:pic>
        <p:nvPicPr>
          <p:cNvPr id="4100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935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Administrator\Pictures\con ch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1" y="2247900"/>
            <a:ext cx="2416175" cy="151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7989" y="403383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575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6781800" y="38076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6810375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843713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6821488" y="380285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6810375" y="38016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6843713" y="381833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6843713" y="3811191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6840538" y="383500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6837363" y="384452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6011863" y="3944541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smtClean="0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4817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0.34584 -0.2671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vi-VN" smtClean="0"/>
          </a:p>
        </p:txBody>
      </p:sp>
      <p:pic>
        <p:nvPicPr>
          <p:cNvPr id="6148" name="Picture 2" descr="C:\Users\Administrator\Pictures\hình ảnh nông tra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325041"/>
            <a:ext cx="9144000" cy="538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35151" y="4054078"/>
            <a:ext cx="1139825" cy="10132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>
                <a:solidFill>
                  <a:prstClr val="black"/>
                </a:solidFill>
                <a:cs typeface="Raavi" pitchFamily="34" charset="0"/>
              </a:rPr>
              <a:t>1</a:t>
            </a:r>
            <a:endParaRPr lang="vi-VN" sz="9600">
              <a:solidFill>
                <a:prstClr val="black"/>
              </a:solidFill>
              <a:cs typeface="Raav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40200" y="4033838"/>
            <a:ext cx="1123950" cy="10215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9600" dirty="0">
                <a:solidFill>
                  <a:prstClr val="black"/>
                </a:solidFill>
              </a:rPr>
              <a:t>2</a:t>
            </a:r>
            <a:endParaRPr lang="vi-VN" sz="9600" dirty="0">
              <a:solidFill>
                <a:prstClr val="black"/>
              </a:solidFill>
            </a:endParaRPr>
          </a:p>
        </p:txBody>
      </p:sp>
      <p:pic>
        <p:nvPicPr>
          <p:cNvPr id="18434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680097"/>
            <a:ext cx="2144712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istrator\Pictures\con meò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2787253"/>
            <a:ext cx="21447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7524750" y="3921919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 </a:t>
            </a:r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7524750" y="3931444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2 </a:t>
            </a:r>
          </a:p>
        </p:txBody>
      </p:sp>
      <p:sp>
        <p:nvSpPr>
          <p:cNvPr id="12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3 </a:t>
            </a:r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>
            <a:off x="749617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4 </a:t>
            </a: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7477125" y="39421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5 </a:t>
            </a:r>
          </a:p>
        </p:txBody>
      </p:sp>
      <p:sp>
        <p:nvSpPr>
          <p:cNvPr id="15" name="Oval 17"/>
          <p:cNvSpPr>
            <a:spLocks noChangeArrowheads="1"/>
          </p:cNvSpPr>
          <p:nvPr/>
        </p:nvSpPr>
        <p:spPr bwMode="auto">
          <a:xfrm>
            <a:off x="7515225" y="3951685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6 </a:t>
            </a: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524750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7 </a:t>
            </a:r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7515225" y="3980260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8 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47712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9 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7496175" y="3954066"/>
            <a:ext cx="1295400" cy="97155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6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charset="0"/>
              </a:rPr>
              <a:t>10 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6443663" y="4123135"/>
            <a:ext cx="2590800" cy="6858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0" b="1" smtClean="0">
                <a:solidFill>
                  <a:srgbClr val="FF3300"/>
                </a:solidFill>
                <a:latin typeface=".VnArial"/>
                <a:cs typeface="Arial" pitchFamily="34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03841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81481E-6 L 0.22986 -0.21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" y="-2381"/>
            <a:ext cx="9084945" cy="5145881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06045" y="2422684"/>
            <a:ext cx="75958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HĐ2: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3,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32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200151"/>
            <a:ext cx="3394472" cy="3394472"/>
          </a:xfrm>
        </p:spPr>
      </p:pic>
      <p:pic>
        <p:nvPicPr>
          <p:cNvPr id="13" name="Content Placeholder 12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9156065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" y="1744125"/>
            <a:ext cx="2441909" cy="25680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74776" y1="49307" x2="49553" y2="5124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60" y="224990"/>
            <a:ext cx="2321014" cy="23631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6369" y1="49307" x2="49374" y2="50693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0" y="224989"/>
            <a:ext cx="2379446" cy="23639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9766" l="10000" r="90000">
                        <a14:foregroundMark x1="68646" y1="35391" x2="58750" y2="48672"/>
                        <a14:foregroundMark x1="62500" y1="55937" x2="45521" y2="65625"/>
                        <a14:foregroundMark x1="43646" y1="62656" x2="43646" y2="67266"/>
                        <a14:foregroundMark x1="45833" y1="89063" x2="45833" y2="98594"/>
                        <a14:foregroundMark x1="49792" y1="96563" x2="48229" y2="99766"/>
                        <a14:backgroundMark x1="65832" y1="48199" x2="49911" y2="5180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1" y="196672"/>
            <a:ext cx="2321014" cy="2419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69" y="1694574"/>
            <a:ext cx="2509574" cy="26671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333" y1="31953" x2="65625" y2="32891"/>
                        <a14:foregroundMark x1="68333" y1="35938" x2="73958" y2="47109"/>
                        <a14:foregroundMark x1="74271" y1="48906" x2="68542" y2="6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56" y="1706236"/>
            <a:ext cx="2633945" cy="26690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1" y="575195"/>
            <a:ext cx="2235421" cy="2628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1" y="2171700"/>
            <a:ext cx="2235421" cy="2628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366" y="0"/>
            <a:ext cx="878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smtClean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*HĐ2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đếm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3,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 3</a:t>
            </a:r>
            <a:endParaRPr lang="en-US" sz="2800" dirty="0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0.35555 -0.0451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35556 -0.0777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8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ình-nền-powerpoint-đáng-yêu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35" y="54769"/>
            <a:ext cx="9144000" cy="5145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7396" y1="32109" x2="83646" y2="34922"/>
                        <a14:backgroundMark x1="37292" y1="85469" x2="79896" y2="85234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-800100"/>
            <a:ext cx="4390767" cy="5429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228</Words>
  <Application>Microsoft Office PowerPoint</Application>
  <PresentationFormat>On-screen Show (16:9)</PresentationFormat>
  <Paragraphs>70</Paragraphs>
  <Slides>15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 Kim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TKC</dc:creator>
  <cp:lastModifiedBy>Win7U</cp:lastModifiedBy>
  <cp:revision>80</cp:revision>
  <dcterms:created xsi:type="dcterms:W3CDTF">2019-11-18T11:43:00Z</dcterms:created>
  <dcterms:modified xsi:type="dcterms:W3CDTF">2022-11-06T09:38:13Z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