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3" r:id="rId6"/>
    <p:sldId id="261" r:id="rId7"/>
    <p:sldId id="262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1783" y="1993612"/>
            <a:ext cx="717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8322" y="257838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224718"/>
            <a:ext cx="452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286" y="384887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2531"/>
            <a:ext cx="943875" cy="9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si.vn\Desktop\nền\xé dán đàn cá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599" r="11178" b="10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0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echsi.vn\Desktop\nền\xé dán đàn cá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180" r="3785" b="10059"/>
          <a:stretch/>
        </p:blipFill>
        <p:spPr bwMode="auto">
          <a:xfrm>
            <a:off x="-12879" y="0"/>
            <a:ext cx="9156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echsi.vn\Desktop\nền\xé dán cá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3166" r="2469" b="166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0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esktop\cá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8308" r="2925" b="86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</Words>
  <Application>Microsoft Office PowerPoint</Application>
  <PresentationFormat>On-screen Show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Techsi.vn</cp:lastModifiedBy>
  <cp:revision>8</cp:revision>
  <dcterms:created xsi:type="dcterms:W3CDTF">2020-12-07T02:05:47Z</dcterms:created>
  <dcterms:modified xsi:type="dcterms:W3CDTF">2021-12-17T02:26:09Z</dcterms:modified>
</cp:coreProperties>
</file>