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8" r:id="rId2"/>
    <p:sldId id="258" r:id="rId3"/>
    <p:sldId id="314" r:id="rId4"/>
    <p:sldId id="312" r:id="rId5"/>
    <p:sldId id="303" r:id="rId6"/>
    <p:sldId id="300" r:id="rId7"/>
    <p:sldId id="302" r:id="rId8"/>
    <p:sldId id="277" r:id="rId9"/>
    <p:sldId id="284" r:id="rId10"/>
    <p:sldId id="274" r:id="rId11"/>
    <p:sldId id="283" r:id="rId12"/>
    <p:sldId id="285" r:id="rId13"/>
    <p:sldId id="280" r:id="rId14"/>
    <p:sldId id="281" r:id="rId15"/>
    <p:sldId id="309" r:id="rId16"/>
    <p:sldId id="282" r:id="rId17"/>
    <p:sldId id="290" r:id="rId18"/>
    <p:sldId id="295" r:id="rId19"/>
    <p:sldId id="296" r:id="rId20"/>
    <p:sldId id="297" r:id="rId21"/>
    <p:sldId id="298" r:id="rId22"/>
    <p:sldId id="313" r:id="rId23"/>
    <p:sldId id="307" r:id="rId24"/>
    <p:sldId id="306" r:id="rId25"/>
    <p:sldId id="278" r:id="rId26"/>
  </p:sldIdLst>
  <p:sldSz cx="9144000" cy="6858000" type="screen4x3"/>
  <p:notesSz cx="6858000" cy="9144000"/>
  <p:embeddedFontLst>
    <p:embeddedFont>
      <p:font typeface=".VnTifani Heavy" panose="020B720000000000000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0000"/>
    <a:srgbClr val="FF00FF"/>
    <a:srgbClr val="0099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9D1B6-1896-485A-8368-C8A00A058262}" v="11" dt="2021-12-16T16:06:16.125"/>
    <p1510:client id="{3C0A0F65-49C5-42F2-996E-197E84F11C08}" v="107" dt="2021-12-16T15:38:46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6" autoAdjust="0"/>
    <p:restoredTop sz="97513" autoAdjust="0"/>
  </p:normalViewPr>
  <p:slideViewPr>
    <p:cSldViewPr>
      <p:cViewPr varScale="1">
        <p:scale>
          <a:sx n="72" d="100"/>
          <a:sy n="72" d="100"/>
        </p:scale>
        <p:origin x="-1260" y="-9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oanh" userId="c002c8fb22211b20" providerId="Windows Live" clId="Web-{0049D1B6-1896-485A-8368-C8A00A058262}"/>
    <pc:docChg chg="modSld">
      <pc:chgData name="nguyen oanh" userId="c002c8fb22211b20" providerId="Windows Live" clId="Web-{0049D1B6-1896-485A-8368-C8A00A058262}" dt="2021-12-16T16:06:16.125" v="7" actId="14100"/>
      <pc:docMkLst>
        <pc:docMk/>
      </pc:docMkLst>
      <pc:sldChg chg="addSp delSp modSp">
        <pc:chgData name="nguyen oanh" userId="c002c8fb22211b20" providerId="Windows Live" clId="Web-{0049D1B6-1896-485A-8368-C8A00A058262}" dt="2021-12-16T16:06:16.125" v="7" actId="14100"/>
        <pc:sldMkLst>
          <pc:docMk/>
          <pc:sldMk cId="0" sldId="288"/>
        </pc:sldMkLst>
        <pc:spChg chg="add del mod">
          <ac:chgData name="nguyen oanh" userId="c002c8fb22211b20" providerId="Windows Live" clId="Web-{0049D1B6-1896-485A-8368-C8A00A058262}" dt="2021-12-16T16:05:24.124" v="6"/>
          <ac:spMkLst>
            <pc:docMk/>
            <pc:sldMk cId="0" sldId="288"/>
            <ac:spMk id="2" creationId="{E21EF1E3-E02A-4D04-85AB-2C41C15859B2}"/>
          </ac:spMkLst>
        </pc:spChg>
        <pc:spChg chg="add del mod">
          <ac:chgData name="nguyen oanh" userId="c002c8fb22211b20" providerId="Windows Live" clId="Web-{0049D1B6-1896-485A-8368-C8A00A058262}" dt="2021-12-16T16:06:16.125" v="7" actId="14100"/>
          <ac:spMkLst>
            <pc:docMk/>
            <pc:sldMk cId="0" sldId="288"/>
            <ac:spMk id="2062" creationId="{A5E8BA11-519B-443E-943E-A0B915089A10}"/>
          </ac:spMkLst>
        </pc:spChg>
      </pc:sldChg>
    </pc:docChg>
  </pc:docChgLst>
  <pc:docChgLst>
    <pc:chgData name="nguyen oanh" userId="c002c8fb22211b20" providerId="Windows Live" clId="Web-{3C0A0F65-49C5-42F2-996E-197E84F11C08}"/>
    <pc:docChg chg="modSld">
      <pc:chgData name="nguyen oanh" userId="c002c8fb22211b20" providerId="Windows Live" clId="Web-{3C0A0F65-49C5-42F2-996E-197E84F11C08}" dt="2021-12-16T15:38:45.430" v="53" actId="20577"/>
      <pc:docMkLst>
        <pc:docMk/>
      </pc:docMkLst>
      <pc:sldChg chg="modSp">
        <pc:chgData name="nguyen oanh" userId="c002c8fb22211b20" providerId="Windows Live" clId="Web-{3C0A0F65-49C5-42F2-996E-197E84F11C08}" dt="2021-12-16T15:38:45.430" v="53" actId="20577"/>
        <pc:sldMkLst>
          <pc:docMk/>
          <pc:sldMk cId="0" sldId="288"/>
        </pc:sldMkLst>
        <pc:spChg chg="mod">
          <ac:chgData name="nguyen oanh" userId="c002c8fb22211b20" providerId="Windows Live" clId="Web-{3C0A0F65-49C5-42F2-996E-197E84F11C08}" dt="2021-12-16T15:38:45.430" v="53" actId="20577"/>
          <ac:spMkLst>
            <pc:docMk/>
            <pc:sldMk cId="0" sldId="288"/>
            <ac:spMk id="2054" creationId="{7B25D9A2-E1CB-4F02-8164-E097335F34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6A498E-FE5E-4D35-9B64-D0DDF87E08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8E5B2-0C42-4645-87E5-365F976F871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3DD8149-4360-486D-A872-9C02CC645AF1}" type="datetimeFigureOut">
              <a:rPr lang="vi-VN"/>
              <a:pPr>
                <a:defRPr/>
              </a:pPr>
              <a:t>16/12/2021</a:t>
            </a:fld>
            <a:endParaRPr lang="vi-V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FE1F8E0-169C-4EBA-AEB7-448F2BE05D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E0E8394-D07D-449F-8061-F8B382728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719EB9-D212-4FBC-93F7-887F1D89AF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F5240-9A7F-426F-AEBE-B0891AB7E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4985D30-EB73-4E27-A099-3357D26AF997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3A12FD3E-5B12-4FD8-B6FD-CF69E5DD69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828A64-4942-4F89-82D3-93BF0BEAA214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47E0255-7559-486F-B06B-EC822C02EB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FFE9645E-4180-474E-BA17-E294FC89E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lời chào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D92678-F2EC-4850-A88E-850EBF0D7C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452486-7BC7-4C8E-BE7C-1965940545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DB3278-89E8-487A-9189-622B0AAC44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AA323E-25DF-4BAD-B462-F6DDA6B4EB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25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3B8678-646F-42DA-916E-583F80F904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B5E227-CD71-4FFF-A590-A95F2C422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B35833-4C0B-4FDE-A730-DB23B881CA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F59D35-E4FF-47EB-887C-702FE4ACA2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118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0315A9-93EE-4F97-9905-BC7BD6AF5B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5A896C-6B81-4C96-9CE2-36E41F7E3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D82150-B6E5-46E2-82C1-21B57A6EC5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A97344-8B7A-4524-8219-EB4B1A7508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581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144687-9BC8-4D83-B50D-2C4DD80F4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CCAB4D-9329-41CE-8C3F-5B6371E2F6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8AC215-EC38-427C-B240-E1CDF59F76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27208-C24D-4710-9559-6B640536C0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60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526B88-E065-4AB6-99BF-89042DB266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7DF106-3D96-4308-B42B-F2D35A73A0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2D39F6-42AA-46D2-8AAC-C5CBB0417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5BDFDF-A1ED-4832-BD61-E0875AF09B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58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D22D8C-7421-490E-9E81-221C7A9882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3FA832-CC11-4721-A3B1-8688A18D2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1B470B-CBAC-4634-AB73-D1C1158D4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CA3576-3C14-48B3-B68E-E466979FDF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16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6ADB3EE-4095-43C2-9B54-95DF72092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5E85259-FE16-4127-BFFD-49363667B4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C0D5A6-BBCE-44F2-9B73-2C91F2E1B9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58B7B3-A172-4DFD-B8D9-2DACCB6438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58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BC873C-604C-42DF-95CE-0A933607F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92564F-C163-4BF0-BCA9-DAA5B6961F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7B0D4F-79FB-4A20-9B28-A6D7BA744F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311C7-A8EC-4A1E-88A1-A914EEE75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37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EAA9F5-0C0D-448A-9915-DC5C78977F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12729AE-2C91-4F8F-A2D9-66216BC48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B3328E-24D8-4C1A-8036-5D2B6BD3BE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7C16F7-8085-49D1-9F77-781DCA6452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49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A06B1E-0557-4744-8367-223E585B96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ED9D8F-23DF-4E1A-9540-A678F55606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182406-D4B8-4147-9D74-D9259979A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F0ECA-EAE7-412C-B70F-A9672311B5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597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45CC6D-0D92-451E-8CA4-CDA2CB9C14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02AC42-82CC-43A9-B158-3CBF2FC741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C5D13-F2D2-4415-B8AA-B955BAD306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1B1FC-8DB8-4B9C-B82A-748B9BC0F9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83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A439B68-51E0-4A4C-B1E7-177660B858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836563A-8038-4DD0-A22E-184FE5022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8714D56-2E5D-46D4-987F-7BB80E8C24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F9C0123-BF1A-4494-A520-E6D169FE29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5396AC9-8AB9-439F-8960-6E80BFE1E3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EBC87205-E3DE-4D4E-B11F-B40E80A81FF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0.png"/><Relationship Id="rId1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9.png"/><Relationship Id="rId17" Type="http://schemas.openxmlformats.org/officeDocument/2006/relationships/image" Target="../media/image34.gif"/><Relationship Id="rId2" Type="http://schemas.openxmlformats.org/officeDocument/2006/relationships/audio" Target="file:///C:\Users\Administrator\Desktop\GIAO%20AN%20HUONG\GIAO%20AN%20HUONG\kh&#244;ng%20&#273;&#250;ng,%20kh&#244;ng%20&#273;&#250;ng.mp3" TargetMode="External"/><Relationship Id="rId16" Type="http://schemas.openxmlformats.org/officeDocument/2006/relationships/image" Target="../media/image33.gif"/><Relationship Id="rId20" Type="http://schemas.openxmlformats.org/officeDocument/2006/relationships/image" Target="../media/image37.png"/><Relationship Id="rId1" Type="http://schemas.openxmlformats.org/officeDocument/2006/relationships/audio" Target="../media/audio1.wav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gif"/><Relationship Id="rId10" Type="http://schemas.openxmlformats.org/officeDocument/2006/relationships/image" Target="../media/image27.png"/><Relationship Id="rId19" Type="http://schemas.openxmlformats.org/officeDocument/2006/relationships/image" Target="../media/image36.gif"/><Relationship Id="rId4" Type="http://schemas.openxmlformats.org/officeDocument/2006/relationships/audio" Target="file:///C:\Users\Hoang%20Thi%20Hoa\Desktop\GIAO%20AN%20HUONG\b&#7841;n%20ph&#7843;i%20l&#224;m%20l&#7841;i%20r&#7891;i.mp3" TargetMode="External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17" Type="http://schemas.openxmlformats.org/officeDocument/2006/relationships/image" Target="../media/image37.png"/><Relationship Id="rId2" Type="http://schemas.openxmlformats.org/officeDocument/2006/relationships/audio" Target="file:///C:\Users\Hoang%20Thi%20Hoa\Desktop\GIAO%20AN%20HUONG\kh&#244;ng%20&#273;&#250;ng,%20kh&#244;ng%20&#273;&#250;ng.mp3" TargetMode="External"/><Relationship Id="rId16" Type="http://schemas.openxmlformats.org/officeDocument/2006/relationships/image" Target="../media/image40.gif"/><Relationship Id="rId1" Type="http://schemas.openxmlformats.org/officeDocument/2006/relationships/audio" Target="../media/audio1.wav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6.gif"/><Relationship Id="rId10" Type="http://schemas.openxmlformats.org/officeDocument/2006/relationships/image" Target="../media/image27.png"/><Relationship Id="rId4" Type="http://schemas.openxmlformats.org/officeDocument/2006/relationships/audio" Target="file:///C:\Users\Hoang%20Thi%20Hoa\Desktop\GIAO%20AN%20HUONG\b&#7841;n%20ph&#7843;i%20l&#224;m%20l&#7841;i%20r&#7891;i.mp3" TargetMode="External"/><Relationship Id="rId9" Type="http://schemas.openxmlformats.org/officeDocument/2006/relationships/image" Target="../media/image26.png"/><Relationship Id="rId1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4.png"/><Relationship Id="rId2" Type="http://schemas.openxmlformats.org/officeDocument/2006/relationships/audio" Target="file:///C:\Users\Hoang%20Thi%20Hoa\Desktop\GIAO%20AN%20HUONG\kh&#244;ng%20&#273;&#250;ng,%20kh&#244;ng%20&#273;&#250;ng.mp3" TargetMode="External"/><Relationship Id="rId16" Type="http://schemas.openxmlformats.org/officeDocument/2006/relationships/image" Target="../media/image37.png"/><Relationship Id="rId1" Type="http://schemas.openxmlformats.org/officeDocument/2006/relationships/audio" Target="../media/audio1.wav"/><Relationship Id="rId6" Type="http://schemas.openxmlformats.org/officeDocument/2006/relationships/audio" Target="../media/audio3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audio" Target="file:///C:\Users\Hoang%20Thi%20Hoa\Desktop\GIAO%20AN%20HUONG\b&#7841;n%20ph&#7843;i%20l&#224;m%20l&#7841;i%20r&#7891;i.mp3" TargetMode="External"/><Relationship Id="rId9" Type="http://schemas.openxmlformats.org/officeDocument/2006/relationships/image" Target="../media/image36.gif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2" Type="http://schemas.openxmlformats.org/officeDocument/2006/relationships/audio" Target="file:///C:\Users\Hoang%20Thi%20Hoa\Desktop\GIAO%20AN%20HUONG\kh&#244;ng%20&#273;&#250;ng,%20kh&#244;ng%20&#273;&#250;ng.mp3" TargetMode="External"/><Relationship Id="rId16" Type="http://schemas.openxmlformats.org/officeDocument/2006/relationships/image" Target="../media/image37.png"/><Relationship Id="rId1" Type="http://schemas.openxmlformats.org/officeDocument/2006/relationships/audio" Target="../media/audio1.wav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audio" Target="file:///C:\Users\Hoang%20Thi%20Hoa\Desktop\GIAO%20AN%20HUONG\b&#7841;n%20ph&#7843;i%20l&#224;m%20l&#7841;i%20r&#7891;i.mp3" TargetMode="External"/><Relationship Id="rId9" Type="http://schemas.openxmlformats.org/officeDocument/2006/relationships/image" Target="../media/image36.gif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TDGH\TDGH%20Dong%20vat\4.%20NHAC%20DO%20BAN%20-%20THI%20DUA%202%20%20DOI.wma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GIAO%20AN%20HUONG\Con%20ong.wma" TargetMode="Externa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Downloads\Ti&#7871;ng%20k&#234;u%20v&#224;%20h&#236;nh%20&#7843;nh%20&#273;&#224;n%20ong%20m&#7853;t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an089">
            <a:extLst>
              <a:ext uri="{FF2B5EF4-FFF2-40B4-BE49-F238E27FC236}">
                <a16:creationId xmlns:a16="http://schemas.microsoft.com/office/drawing/2014/main" id="{BE6DA28D-CA49-46D6-B099-5F16224F05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fan089">
            <a:extLst>
              <a:ext uri="{FF2B5EF4-FFF2-40B4-BE49-F238E27FC236}">
                <a16:creationId xmlns:a16="http://schemas.microsoft.com/office/drawing/2014/main" id="{E34E4BD8-C216-4BB4-B502-CEA88410B6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24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t061">
            <a:extLst>
              <a:ext uri="{FF2B5EF4-FFF2-40B4-BE49-F238E27FC236}">
                <a16:creationId xmlns:a16="http://schemas.microsoft.com/office/drawing/2014/main" id="{C256AE02-5591-453C-8DDD-5AF95212AB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64820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anixmasl">
            <a:extLst>
              <a:ext uri="{FF2B5EF4-FFF2-40B4-BE49-F238E27FC236}">
                <a16:creationId xmlns:a16="http://schemas.microsoft.com/office/drawing/2014/main" id="{C1AD65AB-D36A-4807-936E-CE59439DD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0">
            <a:extLst>
              <a:ext uri="{FF2B5EF4-FFF2-40B4-BE49-F238E27FC236}">
                <a16:creationId xmlns:a16="http://schemas.microsoft.com/office/drawing/2014/main" id="{7B25D9A2-E1CB-4F02-8164-E097335F3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00" y="381000"/>
            <a:ext cx="654506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3300"/>
                </a:solidFill>
                <a:latin typeface="Times New Roman"/>
                <a:cs typeface="Times New Roman"/>
              </a:rPr>
              <a:t>PHÒNG GIÁO DỤC VÀ ĐÀO TẠO QUẬN LONG BIÊN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3300"/>
                </a:solidFill>
                <a:latin typeface="Times New Roman"/>
                <a:cs typeface="Times New Roman"/>
              </a:rPr>
              <a:t>   </a:t>
            </a:r>
            <a:r>
              <a:rPr lang="en-US" altLang="en-US" sz="2000" b="1" dirty="0">
                <a:solidFill>
                  <a:srgbClr val="FF3300"/>
                </a:solidFill>
                <a:latin typeface="Times New Roman"/>
                <a:cs typeface="Times New Roman"/>
              </a:rPr>
              <a:t>TRƯỜNG MẦM NON GIANG BIÊN</a:t>
            </a:r>
          </a:p>
        </p:txBody>
      </p:sp>
      <p:pic>
        <p:nvPicPr>
          <p:cNvPr id="2055" name="Picture 11" descr="1 copy">
            <a:extLst>
              <a:ext uri="{FF2B5EF4-FFF2-40B4-BE49-F238E27FC236}">
                <a16:creationId xmlns:a16="http://schemas.microsoft.com/office/drawing/2014/main" id="{3CA97A41-7297-4C5D-BC1B-7148E47F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6600"/>
            <a:ext cx="2514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 descr="1 copy">
            <a:extLst>
              <a:ext uri="{FF2B5EF4-FFF2-40B4-BE49-F238E27FC236}">
                <a16:creationId xmlns:a16="http://schemas.microsoft.com/office/drawing/2014/main" id="{58380E47-07F5-4C52-A031-DD9304FA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16600"/>
            <a:ext cx="2514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3" descr="1 copy">
            <a:extLst>
              <a:ext uri="{FF2B5EF4-FFF2-40B4-BE49-F238E27FC236}">
                <a16:creationId xmlns:a16="http://schemas.microsoft.com/office/drawing/2014/main" id="{4C0A30D9-0CD8-4D6B-8128-491717BB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562600"/>
            <a:ext cx="2514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5" descr="1 copy">
            <a:extLst>
              <a:ext uri="{FF2B5EF4-FFF2-40B4-BE49-F238E27FC236}">
                <a16:creationId xmlns:a16="http://schemas.microsoft.com/office/drawing/2014/main" id="{E361C5A0-9B77-4B8B-BE00-2DA238962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816600"/>
            <a:ext cx="2514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6" descr="1 copy">
            <a:extLst>
              <a:ext uri="{FF2B5EF4-FFF2-40B4-BE49-F238E27FC236}">
                <a16:creationId xmlns:a16="http://schemas.microsoft.com/office/drawing/2014/main" id="{8A348817-F849-46FC-BCBD-74497D40C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816600"/>
            <a:ext cx="2514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7" descr="1 copy">
            <a:extLst>
              <a:ext uri="{FF2B5EF4-FFF2-40B4-BE49-F238E27FC236}">
                <a16:creationId xmlns:a16="http://schemas.microsoft.com/office/drawing/2014/main" id="{2E6F1FE6-9EE4-4021-B669-8537A7E04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16600"/>
            <a:ext cx="2514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8" descr="1 copy">
            <a:extLst>
              <a:ext uri="{FF2B5EF4-FFF2-40B4-BE49-F238E27FC236}">
                <a16:creationId xmlns:a16="http://schemas.microsoft.com/office/drawing/2014/main" id="{3ADA138E-A534-43B5-BD97-9176BAAEC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16600"/>
            <a:ext cx="2514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12">
            <a:extLst>
              <a:ext uri="{FF2B5EF4-FFF2-40B4-BE49-F238E27FC236}">
                <a16:creationId xmlns:a16="http://schemas.microsoft.com/office/drawing/2014/main" id="{A5E8BA11-519B-443E-943E-A0B915089A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09800"/>
            <a:ext cx="8534400" cy="18672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Lĩnh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vực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Khám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phá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khoa </a:t>
            </a:r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Đề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tài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Một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loài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ong</a:t>
            </a:r>
          </a:p>
          <a:p>
            <a:pPr algn="ctr"/>
            <a:r>
              <a:rPr lang="vi-VN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63" name="WordArt 13">
            <a:extLst>
              <a:ext uri="{FF2B5EF4-FFF2-40B4-BE49-F238E27FC236}">
                <a16:creationId xmlns:a16="http://schemas.microsoft.com/office/drawing/2014/main" id="{E4045322-DDF1-408A-B66E-0A3F117AC0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3500" y="3463925"/>
            <a:ext cx="6705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Đối tượng: MGL ( 5-6 tuổi ).</a:t>
            </a:r>
          </a:p>
        </p:txBody>
      </p:sp>
      <p:sp>
        <p:nvSpPr>
          <p:cNvPr id="2064" name="TextBox 1">
            <a:extLst>
              <a:ext uri="{FF2B5EF4-FFF2-40B4-BE49-F238E27FC236}">
                <a16:creationId xmlns:a16="http://schemas.microsoft.com/office/drawing/2014/main" id="{4966D921-0BDB-467D-82D3-99B5C0693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00638"/>
            <a:ext cx="5330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3200" b="1">
                <a:solidFill>
                  <a:srgbClr val="0070C0"/>
                </a:solidFill>
              </a:rPr>
              <a:t>Giáo viên: </a:t>
            </a:r>
            <a:r>
              <a:rPr lang="en-US" altLang="en-US" sz="3200" b="1">
                <a:solidFill>
                  <a:srgbClr val="0070C0"/>
                </a:solidFill>
              </a:rPr>
              <a:t>Nguyễn Thị Oanh</a:t>
            </a:r>
            <a:endParaRPr lang="vi-VN" altLang="en-US" sz="32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73AD59B7-CB7F-4B21-AC5F-CB218E1E0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8196" name="Picture 4" descr="C:\Users\Administrator\Desktop\hive-15-11-bigger-but-less.jpg">
            <a:extLst>
              <a:ext uri="{FF2B5EF4-FFF2-40B4-BE49-F238E27FC236}">
                <a16:creationId xmlns:a16="http://schemas.microsoft.com/office/drawing/2014/main" id="{362FF480-E916-4330-9A2A-349907BF1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huong2017 2018\1455701216-ong-vo-ve--1-.jpg">
            <a:extLst>
              <a:ext uri="{FF2B5EF4-FFF2-40B4-BE49-F238E27FC236}">
                <a16:creationId xmlns:a16="http://schemas.microsoft.com/office/drawing/2014/main" id="{1547EFAA-C2A6-4B8C-876D-D0A9FADA4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AE1D2"/>
              </a:clrFrom>
              <a:clrTo>
                <a:srgbClr val="EAE1D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950" y="-31750"/>
            <a:ext cx="9144000" cy="68580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B6A2CB-3D8E-4E2B-92E1-900CCB53640E}"/>
              </a:ext>
            </a:extLst>
          </p:cNvPr>
          <p:cNvCxnSpPr>
            <a:stCxn id="14" idx="2"/>
          </p:cNvCxnSpPr>
          <p:nvPr/>
        </p:nvCxnSpPr>
        <p:spPr>
          <a:xfrm>
            <a:off x="2159000" y="1017588"/>
            <a:ext cx="1260475" cy="9715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440FCCCF-25E8-4F0D-9B0E-B6E2ADD56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3" y="188913"/>
            <a:ext cx="1655762" cy="828675"/>
          </a:xfrm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Cánh</a:t>
            </a:r>
            <a:endParaRPr lang="vi-VN" altLang="en-US">
              <a:solidFill>
                <a:srgbClr val="FF00FF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35BABA-5536-45B0-8A2F-12C231BC4632}"/>
              </a:ext>
            </a:extLst>
          </p:cNvPr>
          <p:cNvCxnSpPr/>
          <p:nvPr/>
        </p:nvCxnSpPr>
        <p:spPr>
          <a:xfrm>
            <a:off x="2195513" y="3141663"/>
            <a:ext cx="1011237" cy="7667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3">
            <a:extLst>
              <a:ext uri="{FF2B5EF4-FFF2-40B4-BE49-F238E27FC236}">
                <a16:creationId xmlns:a16="http://schemas.microsoft.com/office/drawing/2014/main" id="{6D0ECA42-3303-49F2-9E7E-72743478B5E6}"/>
              </a:ext>
            </a:extLst>
          </p:cNvPr>
          <p:cNvSpPr txBox="1">
            <a:spLocks/>
          </p:cNvSpPr>
          <p:nvPr/>
        </p:nvSpPr>
        <p:spPr bwMode="auto">
          <a:xfrm>
            <a:off x="1655763" y="2312988"/>
            <a:ext cx="1403350" cy="8286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FF00FF"/>
                </a:solidFill>
                <a:latin typeface="Arial" panose="020B0604020202020204" pitchFamily="34" charset="0"/>
              </a:rPr>
              <a:t>Mắt</a:t>
            </a:r>
            <a:endParaRPr lang="vi-VN" altLang="en-US" sz="4400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D00DC-E580-49E1-801C-8EBDC9F886F2}"/>
              </a:ext>
            </a:extLst>
          </p:cNvPr>
          <p:cNvCxnSpPr/>
          <p:nvPr/>
        </p:nvCxnSpPr>
        <p:spPr>
          <a:xfrm>
            <a:off x="900113" y="3573463"/>
            <a:ext cx="755650" cy="10795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itle 13">
            <a:extLst>
              <a:ext uri="{FF2B5EF4-FFF2-40B4-BE49-F238E27FC236}">
                <a16:creationId xmlns:a16="http://schemas.microsoft.com/office/drawing/2014/main" id="{8C0085C8-DE2A-4A62-ACA8-7C8CF815BCCD}"/>
              </a:ext>
            </a:extLst>
          </p:cNvPr>
          <p:cNvSpPr txBox="1">
            <a:spLocks/>
          </p:cNvSpPr>
          <p:nvPr/>
        </p:nvSpPr>
        <p:spPr bwMode="auto">
          <a:xfrm>
            <a:off x="107950" y="2744788"/>
            <a:ext cx="1439863" cy="8286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FF00FF"/>
                </a:solidFill>
                <a:latin typeface="Arial" panose="020B0604020202020204" pitchFamily="34" charset="0"/>
              </a:rPr>
              <a:t>Râu</a:t>
            </a:r>
            <a:endParaRPr lang="vi-VN" altLang="en-US" sz="4400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E9FFFB-B49D-4C1E-A8D4-B67D8AA822DE}"/>
              </a:ext>
            </a:extLst>
          </p:cNvPr>
          <p:cNvCxnSpPr/>
          <p:nvPr/>
        </p:nvCxnSpPr>
        <p:spPr>
          <a:xfrm flipH="1">
            <a:off x="6875463" y="2312988"/>
            <a:ext cx="1117600" cy="1385887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3">
            <a:extLst>
              <a:ext uri="{FF2B5EF4-FFF2-40B4-BE49-F238E27FC236}">
                <a16:creationId xmlns:a16="http://schemas.microsoft.com/office/drawing/2014/main" id="{4093881E-2683-42C8-B39A-B3E6E067CCB6}"/>
              </a:ext>
            </a:extLst>
          </p:cNvPr>
          <p:cNvSpPr txBox="1">
            <a:spLocks/>
          </p:cNvSpPr>
          <p:nvPr/>
        </p:nvSpPr>
        <p:spPr bwMode="auto">
          <a:xfrm>
            <a:off x="7164388" y="1412875"/>
            <a:ext cx="1655762" cy="82867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FF00FF"/>
                </a:solidFill>
                <a:latin typeface="Arial" panose="020B0604020202020204" pitchFamily="34" charset="0"/>
              </a:rPr>
              <a:t>Bụng</a:t>
            </a:r>
            <a:endParaRPr lang="vi-VN" altLang="en-US" sz="4400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0F05813-E608-40C0-B92C-42852D04123A}"/>
              </a:ext>
            </a:extLst>
          </p:cNvPr>
          <p:cNvCxnSpPr/>
          <p:nvPr/>
        </p:nvCxnSpPr>
        <p:spPr>
          <a:xfrm flipH="1">
            <a:off x="7596188" y="4113213"/>
            <a:ext cx="720725" cy="11874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3">
            <a:extLst>
              <a:ext uri="{FF2B5EF4-FFF2-40B4-BE49-F238E27FC236}">
                <a16:creationId xmlns:a16="http://schemas.microsoft.com/office/drawing/2014/main" id="{4DFE30BE-327E-4FCD-9AFE-B4E6836B10A0}"/>
              </a:ext>
            </a:extLst>
          </p:cNvPr>
          <p:cNvSpPr txBox="1">
            <a:spLocks/>
          </p:cNvSpPr>
          <p:nvPr/>
        </p:nvSpPr>
        <p:spPr bwMode="auto">
          <a:xfrm>
            <a:off x="7451725" y="3284538"/>
            <a:ext cx="1584325" cy="8286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FF00FF"/>
                </a:solidFill>
                <a:latin typeface="Arial" panose="020B0604020202020204" pitchFamily="34" charset="0"/>
              </a:rPr>
              <a:t>Chân</a:t>
            </a:r>
            <a:endParaRPr lang="vi-VN" altLang="en-US" sz="4400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4CD9843-285A-4A4F-ACBC-00110F148438}"/>
              </a:ext>
            </a:extLst>
          </p:cNvPr>
          <p:cNvCxnSpPr/>
          <p:nvPr/>
        </p:nvCxnSpPr>
        <p:spPr>
          <a:xfrm flipV="1">
            <a:off x="1042988" y="4365625"/>
            <a:ext cx="1658937" cy="1439863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3">
            <a:extLst>
              <a:ext uri="{FF2B5EF4-FFF2-40B4-BE49-F238E27FC236}">
                <a16:creationId xmlns:a16="http://schemas.microsoft.com/office/drawing/2014/main" id="{A5BBF393-D62C-4931-B88C-77584E21962C}"/>
              </a:ext>
            </a:extLst>
          </p:cNvPr>
          <p:cNvSpPr txBox="1">
            <a:spLocks/>
          </p:cNvSpPr>
          <p:nvPr/>
        </p:nvSpPr>
        <p:spPr bwMode="auto">
          <a:xfrm>
            <a:off x="250825" y="5840413"/>
            <a:ext cx="1441450" cy="82867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endParaRPr lang="vi-VN" altLang="en-US" sz="4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1A953FC-13D6-4013-9930-B9FBCC625EAE}"/>
              </a:ext>
            </a:extLst>
          </p:cNvPr>
          <p:cNvCxnSpPr/>
          <p:nvPr/>
        </p:nvCxnSpPr>
        <p:spPr>
          <a:xfrm flipH="1">
            <a:off x="4356100" y="1700213"/>
            <a:ext cx="720725" cy="165735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3">
            <a:extLst>
              <a:ext uri="{FF2B5EF4-FFF2-40B4-BE49-F238E27FC236}">
                <a16:creationId xmlns:a16="http://schemas.microsoft.com/office/drawing/2014/main" id="{C09D833B-B444-4D30-893B-77EB083AED93}"/>
              </a:ext>
            </a:extLst>
          </p:cNvPr>
          <p:cNvSpPr txBox="1">
            <a:spLocks/>
          </p:cNvSpPr>
          <p:nvPr/>
        </p:nvSpPr>
        <p:spPr bwMode="auto">
          <a:xfrm>
            <a:off x="4368800" y="873125"/>
            <a:ext cx="1571625" cy="827088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FF0000"/>
                </a:solidFill>
                <a:latin typeface="Arial" panose="020B0604020202020204" pitchFamily="34" charset="0"/>
              </a:rPr>
              <a:t>Ngực</a:t>
            </a:r>
            <a:endParaRPr lang="vi-VN" altLang="en-US" sz="4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5368" grpId="0" animBg="1"/>
      <p:bldP spid="21" grpId="0" animBg="1"/>
      <p:bldP spid="31" grpId="0" animBg="1"/>
      <p:bldP spid="41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1C046F6C-9317-44BE-9357-18B6A368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3315" name="Picture 2" descr="D:\huong2017 2018\ongvove-41.gif">
            <a:extLst>
              <a:ext uri="{FF2B5EF4-FFF2-40B4-BE49-F238E27FC236}">
                <a16:creationId xmlns:a16="http://schemas.microsoft.com/office/drawing/2014/main" id="{C30127E8-46CC-4FE0-950E-AC845A4CF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huong2017 2018\bove.JPG">
            <a:extLst>
              <a:ext uri="{FF2B5EF4-FFF2-40B4-BE49-F238E27FC236}">
                <a16:creationId xmlns:a16="http://schemas.microsoft.com/office/drawing/2014/main" id="{714479FC-2B73-4B72-9F1A-B65338B76CB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B7DF4A8-6D37-4E28-9698-0A46FAF6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36866" name="Picture 2" descr="D:\huong2017 2018\1380128400000.jpg">
            <a:extLst>
              <a:ext uri="{FF2B5EF4-FFF2-40B4-BE49-F238E27FC236}">
                <a16:creationId xmlns:a16="http://schemas.microsoft.com/office/drawing/2014/main" id="{A77041E2-9813-4865-A460-AFFCA593CB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938"/>
            <a:ext cx="4932363" cy="6013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Box 3">
            <a:extLst>
              <a:ext uri="{FF2B5EF4-FFF2-40B4-BE49-F238E27FC236}">
                <a16:creationId xmlns:a16="http://schemas.microsoft.com/office/drawing/2014/main" id="{03258027-322F-4619-A898-3590EAA47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021388"/>
            <a:ext cx="612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</a:rPr>
              <a:t>So sánh sự giống và khác nhau</a:t>
            </a:r>
            <a:endParaRPr lang="vi-VN" altLang="en-US" sz="3600">
              <a:solidFill>
                <a:srgbClr val="FF0000"/>
              </a:solidFill>
            </a:endParaRPr>
          </a:p>
        </p:txBody>
      </p:sp>
      <p:pic>
        <p:nvPicPr>
          <p:cNvPr id="36867" name="Picture 3" descr="D:\huong2017 2018\1455701216-ong-vo-ve--1-.jpg">
            <a:extLst>
              <a:ext uri="{FF2B5EF4-FFF2-40B4-BE49-F238E27FC236}">
                <a16:creationId xmlns:a16="http://schemas.microsoft.com/office/drawing/2014/main" id="{1DDD5450-3D73-49E8-A02E-A6E74D975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4211637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6B005ED1-0559-41BA-A2F9-DEE5428C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40962" name="Picture 2" descr="D:\huong2017 2018\hive-15-11-bigger-but-less.jpg">
            <a:extLst>
              <a:ext uri="{FF2B5EF4-FFF2-40B4-BE49-F238E27FC236}">
                <a16:creationId xmlns:a16="http://schemas.microsoft.com/office/drawing/2014/main" id="{95AB54C2-F040-4670-BE1F-9AB3F96696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700"/>
            <a:ext cx="4427538" cy="574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D:\huong2017 2018\bove.JPG">
            <a:extLst>
              <a:ext uri="{FF2B5EF4-FFF2-40B4-BE49-F238E27FC236}">
                <a16:creationId xmlns:a16="http://schemas.microsoft.com/office/drawing/2014/main" id="{AAAF5C19-BE87-4EB3-A126-F5D0CE497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805362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1BE4BC0F-465E-45B7-B6BC-C3B1AECA8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37890" name="Picture 2" descr="D:\huong2017 2018\ong bau.jpg">
            <a:extLst>
              <a:ext uri="{FF2B5EF4-FFF2-40B4-BE49-F238E27FC236}">
                <a16:creationId xmlns:a16="http://schemas.microsoft.com/office/drawing/2014/main" id="{2083952D-D13B-4447-BC0A-0077F0CDD2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16338"/>
            <a:ext cx="2916238" cy="2655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C94D62-E499-4688-B6D5-905A05415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3209925"/>
            <a:ext cx="180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FF"/>
                </a:solidFill>
              </a:rPr>
              <a:t>Ong đất</a:t>
            </a:r>
            <a:endParaRPr lang="vi-VN" altLang="en-US" sz="3200" b="1">
              <a:solidFill>
                <a:srgbClr val="FF00FF"/>
              </a:solidFill>
            </a:endParaRPr>
          </a:p>
        </p:txBody>
      </p:sp>
      <p:pic>
        <p:nvPicPr>
          <p:cNvPr id="37891" name="Picture 3" descr="D:\huong2017 2018\ong om.jpg">
            <a:extLst>
              <a:ext uri="{FF2B5EF4-FFF2-40B4-BE49-F238E27FC236}">
                <a16:creationId xmlns:a16="http://schemas.microsoft.com/office/drawing/2014/main" id="{BBCE7370-CF70-4D04-A555-59D40844A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3716338"/>
            <a:ext cx="3313112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D0B567-4617-4C54-ADDB-64E19B578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3213100"/>
            <a:ext cx="2051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FF"/>
                </a:solidFill>
              </a:rPr>
              <a:t>Ong vàng</a:t>
            </a:r>
            <a:endParaRPr lang="vi-VN" altLang="en-US" sz="3200" b="1">
              <a:solidFill>
                <a:srgbClr val="FF00FF"/>
              </a:solidFill>
            </a:endParaRPr>
          </a:p>
        </p:txBody>
      </p:sp>
      <p:pic>
        <p:nvPicPr>
          <p:cNvPr id="19463" name="Picture 4" descr="D:\huong2017 2018\14526hinh-nen-chu-ong-vang-tren-bo0ng-hoa-mau-tim.jpg">
            <a:extLst>
              <a:ext uri="{FF2B5EF4-FFF2-40B4-BE49-F238E27FC236}">
                <a16:creationId xmlns:a16="http://schemas.microsoft.com/office/drawing/2014/main" id="{D610683F-BA08-4840-AE75-825C53CE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716338"/>
            <a:ext cx="2914650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4621FF-C33D-4444-AE1D-EFDEAFAA8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1750"/>
            <a:ext cx="2843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FF"/>
                </a:solidFill>
              </a:rPr>
              <a:t>Ong bầu</a:t>
            </a:r>
            <a:endParaRPr lang="vi-VN" altLang="en-US" sz="3200" b="1">
              <a:solidFill>
                <a:srgbClr val="FF00FF"/>
              </a:solidFill>
            </a:endParaRPr>
          </a:p>
        </p:txBody>
      </p:sp>
      <p:sp>
        <p:nvSpPr>
          <p:cNvPr id="19466" name="TextBox 12">
            <a:extLst>
              <a:ext uri="{FF2B5EF4-FFF2-40B4-BE49-F238E27FC236}">
                <a16:creationId xmlns:a16="http://schemas.microsoft.com/office/drawing/2014/main" id="{85A54E80-AE02-4BC0-8BFA-8F9DCF939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6300788"/>
            <a:ext cx="2087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FF"/>
                </a:solidFill>
              </a:rPr>
              <a:t>Ong nghệ</a:t>
            </a:r>
            <a:endParaRPr lang="vi-VN" altLang="en-US" sz="3200" b="1">
              <a:solidFill>
                <a:srgbClr val="FF00FF"/>
              </a:solidFill>
            </a:endParaRPr>
          </a:p>
        </p:txBody>
      </p:sp>
      <p:sp>
        <p:nvSpPr>
          <p:cNvPr id="19467" name="TextBox 14">
            <a:extLst>
              <a:ext uri="{FF2B5EF4-FFF2-40B4-BE49-F238E27FC236}">
                <a16:creationId xmlns:a16="http://schemas.microsoft.com/office/drawing/2014/main" id="{A6CE5522-4CB9-4ACD-AD70-5B382FC0F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0963" y="6350000"/>
            <a:ext cx="2087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FF"/>
                </a:solidFill>
              </a:rPr>
              <a:t>Ong ốm</a:t>
            </a:r>
            <a:endParaRPr lang="vi-VN" altLang="en-US" sz="3200" b="1">
              <a:solidFill>
                <a:srgbClr val="FF00FF"/>
              </a:solidFill>
            </a:endParaRPr>
          </a:p>
        </p:txBody>
      </p:sp>
      <p:pic>
        <p:nvPicPr>
          <p:cNvPr id="19468" name="Picture 15" descr="D:\huong2017 2018\ong-bap-cay-(vo-ve).png">
            <a:extLst>
              <a:ext uri="{FF2B5EF4-FFF2-40B4-BE49-F238E27FC236}">
                <a16:creationId xmlns:a16="http://schemas.microsoft.com/office/drawing/2014/main" id="{86502E87-61DA-48F3-848B-220EB91ED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0"/>
            <a:ext cx="3306762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6" descr="D:\huong2017 2018\Ong1.png">
            <a:extLst>
              <a:ext uri="{FF2B5EF4-FFF2-40B4-BE49-F238E27FC236}">
                <a16:creationId xmlns:a16="http://schemas.microsoft.com/office/drawing/2014/main" id="{75E92867-DF57-4399-AA69-C6735179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6238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7" descr="D:\huong2017 2018\1499161928.jpg">
            <a:extLst>
              <a:ext uri="{FF2B5EF4-FFF2-40B4-BE49-F238E27FC236}">
                <a16:creationId xmlns:a16="http://schemas.microsoft.com/office/drawing/2014/main" id="{B11DACA2-0B15-4160-A7AE-021A6D376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0"/>
            <a:ext cx="290512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670CBF-97BB-43CF-8EAD-F6679CF2B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738" y="3141663"/>
            <a:ext cx="2665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FF"/>
                </a:solidFill>
              </a:rPr>
              <a:t>Ong bắp cày</a:t>
            </a:r>
            <a:endParaRPr lang="vi-VN" altLang="en-US" sz="3200" b="1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9466" grpId="0"/>
      <p:bldP spid="19467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INH NEN 11">
            <a:extLst>
              <a:ext uri="{FF2B5EF4-FFF2-40B4-BE49-F238E27FC236}">
                <a16:creationId xmlns:a16="http://schemas.microsoft.com/office/drawing/2014/main" id="{068F740A-198B-48E0-B66B-BE0457693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>
            <a:extLst>
              <a:ext uri="{FF2B5EF4-FFF2-40B4-BE49-F238E27FC236}">
                <a16:creationId xmlns:a16="http://schemas.microsoft.com/office/drawing/2014/main" id="{86ACB02D-1FD0-472E-9280-B96FD6333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268413"/>
            <a:ext cx="7778750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7200" b="1">
                <a:solidFill>
                  <a:srgbClr val="0070C0"/>
                </a:solidFill>
                <a:latin typeface="Arial" panose="020B0604020202020204" pitchFamily="34" charset="0"/>
              </a:rPr>
              <a:t>Trò chơi: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7200" b="1">
                <a:solidFill>
                  <a:srgbClr val="0070C0"/>
                </a:solidFill>
                <a:latin typeface="Arial" panose="020B0604020202020204" pitchFamily="34" charset="0"/>
              </a:rPr>
              <a:t>Ai nhanh, ai giỏi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>
            <a:extLst>
              <a:ext uri="{FF2B5EF4-FFF2-40B4-BE49-F238E27FC236}">
                <a16:creationId xmlns:a16="http://schemas.microsoft.com/office/drawing/2014/main" id="{FF641BC4-FC96-420D-ADE8-715998079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487863"/>
            <a:ext cx="1727201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6">
            <a:extLst>
              <a:ext uri="{FF2B5EF4-FFF2-40B4-BE49-F238E27FC236}">
                <a16:creationId xmlns:a16="http://schemas.microsoft.com/office/drawing/2014/main" id="{AB6D7860-E006-4A8A-BD1D-C81FC882E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4486275"/>
            <a:ext cx="15621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7">
            <a:extLst>
              <a:ext uri="{FF2B5EF4-FFF2-40B4-BE49-F238E27FC236}">
                <a16:creationId xmlns:a16="http://schemas.microsoft.com/office/drawing/2014/main" id="{3E4C71C6-2A9C-445D-A8C8-C2581C7F3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476250"/>
            <a:ext cx="345757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8">
            <a:extLst>
              <a:ext uri="{FF2B5EF4-FFF2-40B4-BE49-F238E27FC236}">
                <a16:creationId xmlns:a16="http://schemas.microsoft.com/office/drawing/2014/main" id="{3DA08985-949F-4C59-B002-465DF5659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4221163"/>
            <a:ext cx="151130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10">
            <a:extLst>
              <a:ext uri="{FF2B5EF4-FFF2-40B4-BE49-F238E27FC236}">
                <a16:creationId xmlns:a16="http://schemas.microsoft.com/office/drawing/2014/main" id="{3704B103-EC10-4E5F-BF0A-9AFB2848C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381500"/>
            <a:ext cx="2303462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B198FC-7120-4955-953C-4D9BDC622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4925"/>
            <a:ext cx="7632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FF0000"/>
                </a:solidFill>
              </a:rPr>
              <a:t>Bé hãy tìm bộ phận còn thiếu của con Ong </a:t>
            </a:r>
            <a:endParaRPr lang="vi-VN" altLang="en-US" sz="3200">
              <a:solidFill>
                <a:srgbClr val="FF0000"/>
              </a:solidFill>
            </a:endParaRPr>
          </a:p>
        </p:txBody>
      </p:sp>
      <p:grpSp>
        <p:nvGrpSpPr>
          <p:cNvPr id="8" name="Group 23">
            <a:extLst>
              <a:ext uri="{FF2B5EF4-FFF2-40B4-BE49-F238E27FC236}">
                <a16:creationId xmlns:a16="http://schemas.microsoft.com/office/drawing/2014/main" id="{B9103093-6A5E-4ECE-8C06-A0524E439228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3238500"/>
            <a:ext cx="3733800" cy="838200"/>
            <a:chOff x="2352" y="2496"/>
            <a:chExt cx="2352" cy="528"/>
          </a:xfrm>
        </p:grpSpPr>
        <p:sp>
          <p:nvSpPr>
            <p:cNvPr id="19483" name="Oval 24" descr="Water droplets">
              <a:extLst>
                <a:ext uri="{FF2B5EF4-FFF2-40B4-BE49-F238E27FC236}">
                  <a16:creationId xmlns:a16="http://schemas.microsoft.com/office/drawing/2014/main" id="{69B50A82-BD94-4A99-8835-E18F2D0D7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14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rgbClr val="FF0066"/>
                  </a:solidFill>
                </a:rPr>
                <a:t>Chúc mừng bạn !</a:t>
              </a:r>
            </a:p>
          </p:txBody>
        </p:sp>
        <p:pic>
          <p:nvPicPr>
            <p:cNvPr id="19484" name="Picture 25" descr="6">
              <a:extLst>
                <a:ext uri="{FF2B5EF4-FFF2-40B4-BE49-F238E27FC236}">
                  <a16:creationId xmlns:a16="http://schemas.microsoft.com/office/drawing/2014/main" id="{0415D276-A40E-41C2-9FC9-956F9B1864F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20">
            <a:extLst>
              <a:ext uri="{FF2B5EF4-FFF2-40B4-BE49-F238E27FC236}">
                <a16:creationId xmlns:a16="http://schemas.microsoft.com/office/drawing/2014/main" id="{B865F87F-243B-4228-8AED-8009DBF5B255}"/>
              </a:ext>
            </a:extLst>
          </p:cNvPr>
          <p:cNvGrpSpPr>
            <a:grpSpLocks/>
          </p:cNvGrpSpPr>
          <p:nvPr/>
        </p:nvGrpSpPr>
        <p:grpSpPr bwMode="auto">
          <a:xfrm>
            <a:off x="5635625" y="3276600"/>
            <a:ext cx="3257550" cy="657225"/>
            <a:chOff x="3072" y="2736"/>
            <a:chExt cx="2052" cy="414"/>
          </a:xfrm>
        </p:grpSpPr>
        <p:sp>
          <p:nvSpPr>
            <p:cNvPr id="13" name="Oval 21">
              <a:extLst>
                <a:ext uri="{FF2B5EF4-FFF2-40B4-BE49-F238E27FC236}">
                  <a16:creationId xmlns:a16="http://schemas.microsoft.com/office/drawing/2014/main" id="{B18EE10A-998B-4905-83A6-17FDE06CD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736"/>
              <a:ext cx="1488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b="1">
                  <a:solidFill>
                    <a:srgbClr val="FF0000"/>
                  </a:solidFill>
                </a:rPr>
                <a:t>Ồ ! Tiếc quá.</a:t>
              </a:r>
            </a:p>
          </p:txBody>
        </p:sp>
        <p:pic>
          <p:nvPicPr>
            <p:cNvPr id="19482" name="Picture 22" descr="1">
              <a:extLst>
                <a:ext uri="{FF2B5EF4-FFF2-40B4-BE49-F238E27FC236}">
                  <a16:creationId xmlns:a16="http://schemas.microsoft.com/office/drawing/2014/main" id="{2CC11E55-2C0C-4091-B4DA-831314536BF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832"/>
              <a:ext cx="66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7" descr="36_1_6">
            <a:extLst>
              <a:ext uri="{FF2B5EF4-FFF2-40B4-BE49-F238E27FC236}">
                <a16:creationId xmlns:a16="http://schemas.microsoft.com/office/drawing/2014/main" id="{D65E0894-9269-47FE-80BB-E585DC27D7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830888"/>
            <a:ext cx="103028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9DD71C-B827-484E-8462-63801D481AC4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1698625"/>
            <a:ext cx="2879725" cy="1585913"/>
            <a:chOff x="5946493" y="1268288"/>
            <a:chExt cx="2879809" cy="1586062"/>
          </a:xfrm>
        </p:grpSpPr>
        <p:pic>
          <p:nvPicPr>
            <p:cNvPr id="19479" name="Picture 6" descr="Tweety[1]">
              <a:extLst>
                <a:ext uri="{FF2B5EF4-FFF2-40B4-BE49-F238E27FC236}">
                  <a16:creationId xmlns:a16="http://schemas.microsoft.com/office/drawing/2014/main" id="{FE818546-CAE4-4BCA-9EBD-3E6EE5DCF89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8502" y="1628800"/>
              <a:ext cx="14478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Callout 1">
              <a:extLst>
                <a:ext uri="{FF2B5EF4-FFF2-40B4-BE49-F238E27FC236}">
                  <a16:creationId xmlns:a16="http://schemas.microsoft.com/office/drawing/2014/main" id="{0A5A0932-7E99-466C-B77C-91CA787771E7}"/>
                </a:ext>
              </a:extLst>
            </p:cNvPr>
            <p:cNvSpPr/>
            <p:nvPr/>
          </p:nvSpPr>
          <p:spPr>
            <a:xfrm>
              <a:off x="5946493" y="1268288"/>
              <a:ext cx="1366877" cy="1044673"/>
            </a:xfrm>
            <a:prstGeom prst="wedgeEllipseCallout">
              <a:avLst>
                <a:gd name="adj1" fmla="val 67241"/>
                <a:gd name="adj2" fmla="val 51812"/>
              </a:avLst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800">
                  <a:solidFill>
                    <a:schemeClr val="accent6"/>
                  </a:solidFill>
                </a:rPr>
                <a:t>Bé chọn sai rồi</a:t>
              </a:r>
              <a:endParaRPr lang="vi-VN" sz="1800">
                <a:solidFill>
                  <a:schemeClr val="accent6"/>
                </a:solidFill>
              </a:endParaRPr>
            </a:p>
          </p:txBody>
        </p:sp>
      </p:grpSp>
      <p:sp>
        <p:nvSpPr>
          <p:cNvPr id="25" name="Text Box 12">
            <a:extLst>
              <a:ext uri="{FF2B5EF4-FFF2-40B4-BE49-F238E27FC236}">
                <a16:creationId xmlns:a16="http://schemas.microsoft.com/office/drawing/2014/main" id="{EA294067-270A-4080-AD1C-066168AB7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B9FFD9F3-041A-4B33-81C6-0FAEA7C42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7D5E4413-534C-4C11-A8F5-3E5888CC1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5ADC7531-BF13-455E-98B6-3F0E231A5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657D9267-F9E0-4FE2-B06C-E0BD53C9A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5551F266-47BD-415B-AA8F-32C7185F2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31" name="Picture 18" descr="bells2med">
            <a:extLst>
              <a:ext uri="{FF2B5EF4-FFF2-40B4-BE49-F238E27FC236}">
                <a16:creationId xmlns:a16="http://schemas.microsoft.com/office/drawing/2014/main" id="{3FDC9AAF-C0B1-43DA-BA4C-0AAFFCE538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55563"/>
            <a:ext cx="1819275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e c605.wav">
            <a:hlinkClick r:id="" action="ppaction://media"/>
            <a:extLst>
              <a:ext uri="{FF2B5EF4-FFF2-40B4-BE49-F238E27FC236}">
                <a16:creationId xmlns:a16="http://schemas.microsoft.com/office/drawing/2014/main" id="{15A938FB-C3D0-4C73-807C-2291BB61ECED}"/>
              </a:ext>
            </a:extLst>
          </p:cNvPr>
          <p:cNvPicPr>
            <a:picLocks noRot="1" noChangeAspect="1"/>
          </p:cNvPicPr>
          <p:nvPr>
            <a:wavAudioFile r:embed="rId1" name="be chon dung roi.wav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46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hông đúng, không đúng.mp3">
            <a:hlinkClick r:id="" action="ppaction://media"/>
            <a:extLst>
              <a:ext uri="{FF2B5EF4-FFF2-40B4-BE49-F238E27FC236}">
                <a16:creationId xmlns:a16="http://schemas.microsoft.com/office/drawing/2014/main" id="{5482263C-8CA9-4DDF-9572-1FFEB102179D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75" y="6381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 c606.wav">
            <a:hlinkClick r:id="" action="ppaction://media"/>
            <a:extLst>
              <a:ext uri="{FF2B5EF4-FFF2-40B4-BE49-F238E27FC236}">
                <a16:creationId xmlns:a16="http://schemas.microsoft.com/office/drawing/2014/main" id="{9B249852-E4A7-4D4F-A4F6-30D92BB14D67}"/>
              </a:ext>
            </a:extLst>
          </p:cNvPr>
          <p:cNvPicPr>
            <a:picLocks noRot="1" noChangeAspect="1"/>
          </p:cNvPicPr>
          <p:nvPr>
            <a:wavAudioFile r:embed="rId3" name="be chon sai roi.wav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75" y="63674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ạn phải làm lại rồi.mp3">
            <a:hlinkClick r:id="" action="ppaction://media"/>
            <a:extLst>
              <a:ext uri="{FF2B5EF4-FFF2-40B4-BE49-F238E27FC236}">
                <a16:creationId xmlns:a16="http://schemas.microsoft.com/office/drawing/2014/main" id="{D730DA31-2EC6-40D4-A7DF-EE3D6CCA7BB8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63674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62 -0.06944 C 0.10087 -0.07523 0.10868 -0.08055 0.11528 -0.08611 C 0.12465 -0.09421 0.11563 -0.0905 0.12552 -0.09351 C 0.13542 -0.10462 0.14774 -0.11666 0.15504 -0.12916 C 0.16007 -0.13796 0.16285 -0.15138 0.17222 -0.1574 C 0.18316 -0.16435 0.19792 -0.16481 0.21024 -0.16805 C 0.22361 -0.17129 0.20712 -0.16712 0.22066 -0.17245 C 0.23143 -0.17638 0.24306 -0.17754 0.25347 -0.18148 C 0.25972 -0.18356 0.26077 -0.18541 0.26754 -0.18564 C 0.28542 -0.18726 0.30313 -0.18773 0.32101 -0.18888 C 0.32743 -0.19236 0.3349 -0.19629 0.34011 -0.20069 C 0.34445 -0.20439 0.34757 -0.20925 0.35226 -0.2125 C 0.35469 -0.21435 0.35833 -0.21412 0.36077 -0.21574 C 0.36823 -0.21967 0.37448 -0.225 0.3816 -0.22893 C 0.39288 -0.24351 0.375 -0.22129 0.39202 -0.23796 C 0.4 -0.24583 0.40261 -0.25578 0.41268 -0.2618 C 0.42222 -0.27361 0.43125 -0.28564 0.44045 -0.29745 C 0.44271 -0.30023 0.44323 -0.3037 0.44549 -0.30648 C 0.45018 -0.31134 0.45677 -0.31481 0.46111 -0.3199 C 0.46667 -0.32592 0.47309 -0.33356 0.48212 -0.33611 C 0.50243 -0.34189 0.48872 -0.33888 0.52344 -0.34074 C 0.5342 -0.34652 0.54566 -0.34814 0.55816 -0.34953 C 0.56736 -0.3537 0.57726 -0.35763 0.58594 -0.36296 C 0.59011 -0.36574 0.59879 -0.37152 0.60313 -0.37337 C 0.60538 -0.3743 0.60781 -0.375 0.61007 -0.37638 C 0.6125 -0.378 0.61458 -0.38055 0.61684 -0.3824 C 0.6184 -0.38356 0.62031 -0.38425 0.62222 -0.38541 C 0.62448 -0.39143 0.62813 -0.3956 0.63073 -0.40162 C 0.63351 -0.4081 0.63507 -0.41458 0.63785 -0.42106 C 0.63698 -0.43055 0.63715 -0.44004 0.63594 -0.4493 C 0.6349 -0.45763 0.62899 -0.4655 0.62552 -0.47314 C 0.62431 -0.47615 0.62396 -0.47939 0.62222 -0.48217 C 0.61979 -0.48495 0.61649 -0.48773 0.61528 -0.49097 C 0.61458 -0.49236 0.61458 -0.49421 0.61337 -0.4956 C 0.61077 -0.49837 0.60122 -0.49976 0.60122 -0.49953 " pathEditMode="relative" rAng="0" ptsTypes="ffffffffffffffffffffffffffffffffffA">
                                      <p:cBhvr>
                                        <p:cTn id="56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53" y="-2152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638"/>
                            </p:stCondLst>
                            <p:childTnLst>
                              <p:par>
                                <p:cTn id="68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25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4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" presetClass="exit" presetSubtype="8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25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803"/>
                            </p:stCondLst>
                            <p:childTnLst>
                              <p:par>
                                <p:cTn id="10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25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CE8A857A-50B4-4EF2-9B53-BA341EF4B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465138"/>
            <a:ext cx="4464050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B549CF-80B0-4F1C-8BE5-DF12885A3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-26988"/>
            <a:ext cx="7632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FF0000"/>
                </a:solidFill>
              </a:rPr>
              <a:t>Bé hãy tìm bộ phận còn thiếu của con Ong </a:t>
            </a:r>
            <a:endParaRPr lang="vi-VN" altLang="en-US" sz="3200">
              <a:solidFill>
                <a:srgbClr val="FF0000"/>
              </a:solidFill>
            </a:endParaRPr>
          </a:p>
        </p:txBody>
      </p:sp>
      <p:pic>
        <p:nvPicPr>
          <p:cNvPr id="23556" name="Picture 5">
            <a:extLst>
              <a:ext uri="{FF2B5EF4-FFF2-40B4-BE49-F238E27FC236}">
                <a16:creationId xmlns:a16="http://schemas.microsoft.com/office/drawing/2014/main" id="{3A08F6BF-17AF-4411-A3C9-17C8A189E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4341813"/>
            <a:ext cx="2030413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6">
            <a:extLst>
              <a:ext uri="{FF2B5EF4-FFF2-40B4-BE49-F238E27FC236}">
                <a16:creationId xmlns:a16="http://schemas.microsoft.com/office/drawing/2014/main" id="{66E8B42E-F5E1-45E3-8D6F-265F50A1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4581525"/>
            <a:ext cx="148431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8">
            <a:extLst>
              <a:ext uri="{FF2B5EF4-FFF2-40B4-BE49-F238E27FC236}">
                <a16:creationId xmlns:a16="http://schemas.microsoft.com/office/drawing/2014/main" id="{9C5D86F4-FFCD-486E-8F07-FA9869B0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440238"/>
            <a:ext cx="1366837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10">
            <a:extLst>
              <a:ext uri="{FF2B5EF4-FFF2-40B4-BE49-F238E27FC236}">
                <a16:creationId xmlns:a16="http://schemas.microsoft.com/office/drawing/2014/main" id="{787EE392-03C6-41E7-B3A8-23B47398A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381500"/>
            <a:ext cx="2303462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18" descr="nhacso">
            <a:extLst>
              <a:ext uri="{FF2B5EF4-FFF2-40B4-BE49-F238E27FC236}">
                <a16:creationId xmlns:a16="http://schemas.microsoft.com/office/drawing/2014/main" id="{EEE6CC88-DAA1-47FC-9879-572FA4AB7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392363"/>
            <a:ext cx="15208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7" descr="36_1_6">
            <a:extLst>
              <a:ext uri="{FF2B5EF4-FFF2-40B4-BE49-F238E27FC236}">
                <a16:creationId xmlns:a16="http://schemas.microsoft.com/office/drawing/2014/main" id="{85445045-7D82-4E88-8821-A82B17939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852738"/>
            <a:ext cx="1355726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85A475E4-6B6C-42DD-86B2-28ACB9E8D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4CB71538-C2CE-4E0A-A96A-AEF142441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BC72036E-4060-4173-A908-B15BFF8AE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7965D85D-5A9D-444C-B541-1B98D70B2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C3FD7367-3D36-418C-8567-80C608D99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C751138B-6017-4001-BEF9-28B0194E3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16" name="Picture 18" descr="bells2med">
            <a:extLst>
              <a:ext uri="{FF2B5EF4-FFF2-40B4-BE49-F238E27FC236}">
                <a16:creationId xmlns:a16="http://schemas.microsoft.com/office/drawing/2014/main" id="{DBE4FDDF-E6B3-43D1-B15F-1798D1AF0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55563"/>
            <a:ext cx="1819275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8" descr="20">
            <a:extLst>
              <a:ext uri="{FF2B5EF4-FFF2-40B4-BE49-F238E27FC236}">
                <a16:creationId xmlns:a16="http://schemas.microsoft.com/office/drawing/2014/main" id="{54534101-225B-403E-84F7-24B888BB0A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924175"/>
            <a:ext cx="13081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36_1_6">
            <a:extLst>
              <a:ext uri="{FF2B5EF4-FFF2-40B4-BE49-F238E27FC236}">
                <a16:creationId xmlns:a16="http://schemas.microsoft.com/office/drawing/2014/main" id="{2E63880D-79CB-4EA7-8A99-35A7A3DC5A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2349500"/>
            <a:ext cx="1338262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 c636.wav">
            <a:hlinkClick r:id="" action="ppaction://media"/>
            <a:extLst>
              <a:ext uri="{FF2B5EF4-FFF2-40B4-BE49-F238E27FC236}">
                <a16:creationId xmlns:a16="http://schemas.microsoft.com/office/drawing/2014/main" id="{F78BCCD0-001D-4EBD-B2CC-29EB76597EF2}"/>
              </a:ext>
            </a:extLst>
          </p:cNvPr>
          <p:cNvPicPr>
            <a:picLocks noRot="1" noChangeAspect="1"/>
          </p:cNvPicPr>
          <p:nvPr>
            <a:wavAudioFile r:embed="rId1" name="be chon dung roi.wav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46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không đúng, không đúng.mp3">
            <a:hlinkClick r:id="" action="ppaction://media"/>
            <a:extLst>
              <a:ext uri="{FF2B5EF4-FFF2-40B4-BE49-F238E27FC236}">
                <a16:creationId xmlns:a16="http://schemas.microsoft.com/office/drawing/2014/main" id="{3E937BF4-9D6C-4E68-AA11-7059D0E7183F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346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e c637.wav">
            <a:hlinkClick r:id="" action="ppaction://media"/>
            <a:extLst>
              <a:ext uri="{FF2B5EF4-FFF2-40B4-BE49-F238E27FC236}">
                <a16:creationId xmlns:a16="http://schemas.microsoft.com/office/drawing/2014/main" id="{6A58EE6F-7BD4-486E-AD53-73C8706A212C}"/>
              </a:ext>
            </a:extLst>
          </p:cNvPr>
          <p:cNvPicPr>
            <a:picLocks noRot="1" noChangeAspect="1"/>
          </p:cNvPicPr>
          <p:nvPr>
            <a:wavAudioFile r:embed="rId3" name="be chon sai roi.wav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3579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ạn phải làm lại rồi.mp3">
            <a:hlinkClick r:id="" action="ppaction://media"/>
            <a:extLst>
              <a:ext uri="{FF2B5EF4-FFF2-40B4-BE49-F238E27FC236}">
                <a16:creationId xmlns:a16="http://schemas.microsoft.com/office/drawing/2014/main" id="{E978B116-AB9F-40CC-96AC-7A09E339F555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346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35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47 L 2.5E-6 0.00023 C 0.021 -0.00186 0.04219 -0.00255 0.06354 -0.0051 C 0.07396 -0.00625 0.07135 -0.00903 0.07864 -0.01389 C 0.08021 -0.01505 0.08212 -0.01505 0.08368 -0.01621 C 0.08715 -0.01875 0.09028 -0.02223 0.09375 -0.02524 L 0.09878 -0.02963 C 0.10034 -0.03102 0.10225 -0.03264 0.10382 -0.03403 C 0.10607 -0.03635 0.10816 -0.03866 0.11041 -0.04098 C 0.11389 -0.04375 0.11771 -0.04607 0.12048 -0.05 C 0.12205 -0.05232 0.12344 -0.05487 0.12569 -0.05672 C 0.1276 -0.05811 0.13003 -0.05811 0.13212 -0.05857 C 0.14357 -0.07408 0.13055 -0.05857 0.14409 -0.0676 C 0.14774 -0.07014 0.15069 -0.07385 0.15416 -0.07686 C 0.1559 -0.07825 0.15712 -0.08056 0.1592 -0.08149 L 0.1658 -0.08357 C 0.16684 -0.08565 0.16753 -0.08866 0.16927 -0.09028 C 0.17066 -0.09167 0.17291 -0.09144 0.1743 -0.0926 C 0.1776 -0.09491 0.18125 -0.09769 0.18437 -0.10162 C 0.18611 -0.10371 0.1875 -0.10625 0.18941 -0.10811 C 0.19253 -0.11158 0.19948 -0.11713 0.19948 -0.1169 C 0.20295 -0.13588 0.19774 -0.11945 0.20607 -0.12871 C 0.20764 -0.13033 0.20833 -0.13334 0.20955 -0.13519 C 0.22031 -0.15278 0.20955 -0.13172 0.21788 -0.14885 C 0.22187 -0.16482 0.21632 -0.14537 0.22465 -0.16227 C 0.22552 -0.16389 0.22534 -0.16667 0.22621 -0.16899 C 0.22812 -0.17362 0.23073 -0.17801 0.23298 -0.18241 C 0.2342 -0.18473 0.23559 -0.18635 0.23628 -0.18936 C 0.2368 -0.19121 0.2375 -0.19352 0.23802 -0.19561 C 0.23871 -0.19931 0.2401 -0.20787 0.24132 -0.21158 C 0.24236 -0.21412 0.24375 -0.21575 0.24496 -0.21829 C 0.24548 -0.22014 0.24618 -0.22269 0.24653 -0.225 C 0.24774 -0.23102 0.24913 -0.23704 0.24965 -0.24283 C 0.25347 -0.27385 0.24913 -0.23588 0.25312 -0.27894 C 0.25382 -0.28658 0.25538 -0.29584 0.25642 -0.30348 C 0.25694 -0.31737 0.25712 -0.33056 0.25798 -0.34422 C 0.25816 -0.34653 0.25955 -0.34838 0.26007 -0.3507 C 0.26041 -0.35579 0.26007 -0.36158 0.26007 -0.36667 L 0.25642 -0.36667 L 0.26007 -0.37292 " pathEditMode="relative" rAng="0" ptsTypes="AAAAAAAAAAAAAAAAAAAAAAAAAAAAAAAAAAAAAAAA">
                                      <p:cBhvr>
                                        <p:cTn id="71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3" y="-1858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6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138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3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35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8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803"/>
                            </p:stCondLst>
                            <p:childTnLst>
                              <p:par>
                                <p:cTn id="9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35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8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DAC2395-50B4-41F5-AF96-F0826A578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435975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accent2"/>
                </a:solidFill>
              </a:rPr>
              <a:t> THƠ: ONG VÀ BƯỚM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F509B41-2C65-4FE8-A053-CFC9978AE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3076" name="Picture 6" descr="D:\huong2017 2018\hinh-nen-dep-lam-nen-may-tinh-va-slide-powerpoint-hinh-anh-11.jpg">
            <a:extLst>
              <a:ext uri="{FF2B5EF4-FFF2-40B4-BE49-F238E27FC236}">
                <a16:creationId xmlns:a16="http://schemas.microsoft.com/office/drawing/2014/main" id="{A41B3DF3-371C-4855-A4CD-BE799DFA7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>
            <a:extLst>
              <a:ext uri="{FF2B5EF4-FFF2-40B4-BE49-F238E27FC236}">
                <a16:creationId xmlns:a16="http://schemas.microsoft.com/office/drawing/2014/main" id="{892360CA-EBB5-48F0-97B6-47190C2B6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46138"/>
            <a:ext cx="3621088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98C5E9-C84A-441C-B802-F6029269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-26988"/>
            <a:ext cx="7632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FF0000"/>
                </a:solidFill>
              </a:rPr>
              <a:t>Bé hãy tìm bộ phận còn thiếu của con Ong </a:t>
            </a:r>
            <a:endParaRPr lang="vi-VN" altLang="en-US" sz="3200">
              <a:solidFill>
                <a:srgbClr val="FF0000"/>
              </a:solidFill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0BC6FBEE-C7E3-4FDF-B04B-6F8DC47AA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41275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4D0D97F8-765F-451D-B901-A3E74EDF6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20638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7AD37B3A-2507-4014-9C6C-4DD248798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20638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8FAFEE17-ED53-474B-A7F5-E8228BC5E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20638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DD46FEE4-1A86-46A0-B9FD-6F79DDE7F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20638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FB3B7101-2822-403B-8779-F8BB3A1EE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20638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15" name="Picture 18" descr="bells2med">
            <a:extLst>
              <a:ext uri="{FF2B5EF4-FFF2-40B4-BE49-F238E27FC236}">
                <a16:creationId xmlns:a16="http://schemas.microsoft.com/office/drawing/2014/main" id="{CAF7871B-1DB5-4E4F-884A-2B99A6490A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55563"/>
            <a:ext cx="1819276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Funshine Bear _128x128">
            <a:extLst>
              <a:ext uri="{FF2B5EF4-FFF2-40B4-BE49-F238E27FC236}">
                <a16:creationId xmlns:a16="http://schemas.microsoft.com/office/drawing/2014/main" id="{DBF91B53-0424-48E5-90B8-697FDE33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8479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Grumpy Bear _128x128">
            <a:extLst>
              <a:ext uri="{FF2B5EF4-FFF2-40B4-BE49-F238E27FC236}">
                <a16:creationId xmlns:a16="http://schemas.microsoft.com/office/drawing/2014/main" id="{20AE5B0B-B5FA-405E-8FEC-59313900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2705100"/>
            <a:ext cx="13716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E2B21C19-7ABE-47BD-93FC-6725A32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78375"/>
            <a:ext cx="1008062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DDD93594-2CD4-4F4C-AA38-8DDEEA657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859338"/>
            <a:ext cx="2087562" cy="16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5BE27F18-F77F-4BCE-B50E-F2D253A17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549775"/>
            <a:ext cx="2041525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3EE6BDB2-EC9F-4ECA-A9C0-B284E21B1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4278313"/>
            <a:ext cx="1706563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9" descr="Grumpy Bear _128x128">
            <a:extLst>
              <a:ext uri="{FF2B5EF4-FFF2-40B4-BE49-F238E27FC236}">
                <a16:creationId xmlns:a16="http://schemas.microsoft.com/office/drawing/2014/main" id="{C9AF32A3-8A1E-4B83-B0AF-698024FF9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7082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Grumpy Bear _128x128">
            <a:extLst>
              <a:ext uri="{FF2B5EF4-FFF2-40B4-BE49-F238E27FC236}">
                <a16:creationId xmlns:a16="http://schemas.microsoft.com/office/drawing/2014/main" id="{8C70AB9C-84BE-4480-B8E4-F82A44D49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7082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be c667.wav">
            <a:hlinkClick r:id="" action="ppaction://media"/>
            <a:extLst>
              <a:ext uri="{FF2B5EF4-FFF2-40B4-BE49-F238E27FC236}">
                <a16:creationId xmlns:a16="http://schemas.microsoft.com/office/drawing/2014/main" id="{A0DDB364-0F02-45F5-A58B-19B0A2240322}"/>
              </a:ext>
            </a:extLst>
          </p:cNvPr>
          <p:cNvPicPr>
            <a:picLocks noRot="1" noChangeAspect="1"/>
          </p:cNvPicPr>
          <p:nvPr>
            <a:wavAudioFile r:embed="rId1" name="be chon dung roi.wav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46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không đúng, không đúng.mp3">
            <a:hlinkClick r:id="" action="ppaction://media"/>
            <a:extLst>
              <a:ext uri="{FF2B5EF4-FFF2-40B4-BE49-F238E27FC236}">
                <a16:creationId xmlns:a16="http://schemas.microsoft.com/office/drawing/2014/main" id="{DF29607E-2AE2-4AD4-9D42-8BA0C5ABF54C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348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be c668.wav">
            <a:hlinkClick r:id="" action="ppaction://media"/>
            <a:extLst>
              <a:ext uri="{FF2B5EF4-FFF2-40B4-BE49-F238E27FC236}">
                <a16:creationId xmlns:a16="http://schemas.microsoft.com/office/drawing/2014/main" id="{97F8FBF7-219D-470C-AA34-F2259C3886F8}"/>
              </a:ext>
            </a:extLst>
          </p:cNvPr>
          <p:cNvPicPr>
            <a:picLocks noRot="1" noChangeAspect="1"/>
          </p:cNvPicPr>
          <p:nvPr>
            <a:wavAudioFile r:embed="rId3" name="be chon sai roi.wav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346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ạn phải làm lại rồi.mp3">
            <a:hlinkClick r:id="" action="ppaction://media"/>
            <a:extLst>
              <a:ext uri="{FF2B5EF4-FFF2-40B4-BE49-F238E27FC236}">
                <a16:creationId xmlns:a16="http://schemas.microsoft.com/office/drawing/2014/main" id="{2D3944AD-3DEC-49D8-BC5A-F6B822BA3BB4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6348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3.88889E-6 0.00116 C 0.00243 -0.04282 0.00173 -0.05509 0.01007 -0.09143 C 0.01093 -0.0963 0.0118 -0.10231 0.01302 -0.10602 C 0.01632 -0.11435 0.02378 -0.12639 0.02378 -0.12616 C 0.03003 -0.15555 0.02343 -0.13194 0.03211 -0.14699 C 0.03454 -0.15116 0.03663 -0.15787 0.03889 -0.16227 C 0.04062 -0.16458 0.04253 -0.16458 0.04392 -0.16713 C 0.05729 -0.18657 0.04149 -0.16968 0.05451 -0.18241 C 0.05625 -0.18727 0.05746 -0.19329 0.05937 -0.19699 C 0.06215 -0.20324 0.07222 -0.21435 0.07482 -0.21759 C 0.07691 -0.21921 0.07829 -0.2206 0.08003 -0.22292 C 0.08229 -0.22546 0.08454 -0.22986 0.08698 -0.2331 C 0.09027 -0.23657 0.09409 -0.23727 0.09704 -0.24282 C 0.1118 -0.27222 0.0934 -0.23727 0.10746 -0.2581 C 0.10937 -0.26111 0.11076 -0.26551 0.1125 -0.26852 C 0.11423 -0.27037 0.11597 -0.27083 0.1177 -0.27338 C 0.11996 -0.27662 0.12257 -0.27963 0.12448 -0.28333 C 0.12812 -0.28958 0.13107 -0.3 0.13454 -0.30347 L 0.14514 -0.31389 C 0.14618 -0.31875 0.14687 -0.325 0.14826 -0.3287 C 0.14982 -0.33171 0.16007 -0.33843 0.16041 -0.33912 C 0.16232 -0.34213 0.16389 -0.34676 0.16562 -0.3493 C 0.16718 -0.35185 0.16927 -0.35116 0.17066 -0.35417 C 0.17482 -0.36458 0.17882 -0.37801 0.18264 -0.38958 C 0.18437 -0.39444 0.18541 -0.40255 0.1875 -0.40486 L 0.19288 -0.40995 C 0.19687 -0.44977 0.19045 -0.39699 0.19982 -0.44028 C 0.20121 -0.44792 0.20121 -0.45856 0.20312 -0.46528 C 0.20642 -0.4787 0.21232 -0.48704 0.2151 -0.50116 L 0.22552 -0.5463 C 0.22673 -0.55139 0.22743 -0.55764 0.22899 -0.5618 C 0.2302 -0.56667 0.23246 -0.57106 0.23385 -0.57685 C 0.23663 -0.58657 0.23784 -0.59884 0.24079 -0.60741 C 0.24218 -0.61227 0.24427 -0.61713 0.24583 -0.62292 C 0.24791 -0.62893 0.24913 -0.63704 0.25104 -0.64236 C 0.25277 -0.64676 0.25451 -0.64907 0.25607 -0.65278 C 0.25885 -0.65764 0.26041 -0.66435 0.26302 -0.66805 C 0.27083 -0.67801 0.28246 -0.68148 0.29045 -0.68287 C 0.32031 -0.68866 0.32014 -0.68773 0.34027 -0.68773 L 0.34739 -0.68773 L 0.34739 -0.68704 L 0.33854 -0.68773 L 0.34739 -0.65764 L 0.34739 -0.63264 " pathEditMode="relative" rAng="0" ptsTypes="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-3435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63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638"/>
                            </p:stCondLst>
                            <p:childTnLst>
                              <p:par>
                                <p:cTn id="6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8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303"/>
                            </p:stCondLst>
                            <p:childTnLst>
                              <p:par>
                                <p:cTn id="9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1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>
            <a:extLst>
              <a:ext uri="{FF2B5EF4-FFF2-40B4-BE49-F238E27FC236}">
                <a16:creationId xmlns:a16="http://schemas.microsoft.com/office/drawing/2014/main" id="{D2C837AE-527B-4359-8B06-0F1105C6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595313"/>
            <a:ext cx="446405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84D64A-CDF1-4835-8DD1-74DED6461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-26988"/>
            <a:ext cx="7632700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FF0000"/>
                </a:solidFill>
              </a:rPr>
              <a:t>Bé hãy tìm bộ phận còn thiếu của con Ong </a:t>
            </a:r>
            <a:endParaRPr lang="vi-VN" altLang="en-US" sz="3200">
              <a:solidFill>
                <a:srgbClr val="FF0000"/>
              </a:solidFill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6BA8FFD-98AB-44FD-ABC5-2C33C9AA0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38113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C20AEAAF-A766-48F7-A4A1-3E06CDA2D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174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71CF4098-394F-4418-A055-B90E3F6B2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174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24023851-C1AE-4014-BD00-162417B5C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174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910AC53E-5FCB-428B-B273-405CE1782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174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E0EB6508-582F-4A5E-9EF7-35F6B3CBF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174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15" name="Picture 18" descr="bells2med">
            <a:extLst>
              <a:ext uri="{FF2B5EF4-FFF2-40B4-BE49-F238E27FC236}">
                <a16:creationId xmlns:a16="http://schemas.microsoft.com/office/drawing/2014/main" id="{F5D41D0E-F4B8-41A9-8137-22791D1C31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1275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9C3E1D95-C73A-4944-B0FC-11744C526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17963"/>
            <a:ext cx="1150937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4FB59CFB-A331-4FA8-80C8-F7CE9752E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703763"/>
            <a:ext cx="2284412" cy="18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EEB45B28-5D00-4781-91D5-F3C1C43D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05313"/>
            <a:ext cx="2041525" cy="21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2389CDEC-D0F8-4006-819F-C77A6E747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4405313"/>
            <a:ext cx="1470025" cy="168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9" descr="Grumpy Bear _128x128">
            <a:extLst>
              <a:ext uri="{FF2B5EF4-FFF2-40B4-BE49-F238E27FC236}">
                <a16:creationId xmlns:a16="http://schemas.microsoft.com/office/drawing/2014/main" id="{AD6DE878-A1B5-4975-A638-3BD2D083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7082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Grumpy Bear _128x128">
            <a:extLst>
              <a:ext uri="{FF2B5EF4-FFF2-40B4-BE49-F238E27FC236}">
                <a16:creationId xmlns:a16="http://schemas.microsoft.com/office/drawing/2014/main" id="{8AAEC176-F389-4CBD-A63C-433888404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7082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Grumpy Bear _128x128">
            <a:extLst>
              <a:ext uri="{FF2B5EF4-FFF2-40B4-BE49-F238E27FC236}">
                <a16:creationId xmlns:a16="http://schemas.microsoft.com/office/drawing/2014/main" id="{16E81C46-C9A9-4FFA-AF17-802D4B0B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7082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Funshine Bear _128x128">
            <a:extLst>
              <a:ext uri="{FF2B5EF4-FFF2-40B4-BE49-F238E27FC236}">
                <a16:creationId xmlns:a16="http://schemas.microsoft.com/office/drawing/2014/main" id="{89F77B79-DCF3-4598-8A93-84E4CE75D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8479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be c683.wav">
            <a:hlinkClick r:id="" action="ppaction://media"/>
            <a:extLst>
              <a:ext uri="{FF2B5EF4-FFF2-40B4-BE49-F238E27FC236}">
                <a16:creationId xmlns:a16="http://schemas.microsoft.com/office/drawing/2014/main" id="{90F1AE31-B7B4-4599-A1E5-B7A79B8ACB27}"/>
              </a:ext>
            </a:extLst>
          </p:cNvPr>
          <p:cNvPicPr>
            <a:picLocks noRot="1" noChangeAspect="1"/>
          </p:cNvPicPr>
          <p:nvPr>
            <a:wavAudioFile r:embed="rId1" name="be chon dung roi.wav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46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không đúng, không đúng.mp3">
            <a:hlinkClick r:id="" action="ppaction://media"/>
            <a:extLst>
              <a:ext uri="{FF2B5EF4-FFF2-40B4-BE49-F238E27FC236}">
                <a16:creationId xmlns:a16="http://schemas.microsoft.com/office/drawing/2014/main" id="{03E586D2-A740-43C9-B935-9907FA83B522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63674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be c684.wav">
            <a:hlinkClick r:id="" action="ppaction://media"/>
            <a:extLst>
              <a:ext uri="{FF2B5EF4-FFF2-40B4-BE49-F238E27FC236}">
                <a16:creationId xmlns:a16="http://schemas.microsoft.com/office/drawing/2014/main" id="{36F2743D-D303-4EAF-98F2-E853776438A2}"/>
              </a:ext>
            </a:extLst>
          </p:cNvPr>
          <p:cNvPicPr>
            <a:picLocks noRot="1" noChangeAspect="1"/>
          </p:cNvPicPr>
          <p:nvPr>
            <a:wavAudioFile r:embed="rId3" name="be chon sai roi.wav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63595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bạn phải làm lại rồi.mp3">
            <a:hlinkClick r:id="" action="ppaction://media"/>
            <a:extLst>
              <a:ext uri="{FF2B5EF4-FFF2-40B4-BE49-F238E27FC236}">
                <a16:creationId xmlns:a16="http://schemas.microsoft.com/office/drawing/2014/main" id="{83FC8CCB-1DB0-444B-93B2-B27E54C201BD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63547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5.55112E-17 0.00023 C 0.0033 -0.00463 0.00729 -0.00926 0.01076 -0.01389 C 0.01181 -0.01551 0.01128 -0.01759 0.01285 -0.01921 C 0.01441 -0.02083 0.01719 -0.0213 0.01927 -0.02246 C 0.0217 -0.02408 0.02378 -0.02593 0.02569 -0.02778 C 0.02743 -0.0294 0.02795 -0.03148 0.03003 -0.03287 C 0.03403 -0.03565 0.03802 -0.03843 0.04306 -0.03982 C 0.04983 -0.04167 0.05139 -0.0419 0.05816 -0.04491 C 0.06267 -0.04722 0.06632 -0.05023 0.07101 -0.05185 C 0.07691 -0.05417 0.08281 -0.05625 0.08837 -0.0588 C 0.09201 -0.06042 0.09566 -0.06204 0.09913 -0.06389 C 0.11024 -0.06991 0.1059 -0.06921 0.11858 -0.07431 C 0.12066 -0.075 0.12309 -0.07546 0.12517 -0.07616 C 0.12587 -0.07778 0.12569 -0.07986 0.12726 -0.08125 C 0.12882 -0.08241 0.13177 -0.08218 0.13385 -0.08287 C 0.14479 -0.0875 0.13663 -0.08704 0.15122 -0.09329 C 0.15382 -0.09445 0.15694 -0.09445 0.1599 -0.09491 C 0.16823 -0.10509 0.15868 -0.0963 0.17274 -0.10185 C 0.20243 -0.11389 0.17431 -0.10579 0.19219 -0.11042 C 0.19427 -0.11227 0.19601 -0.11458 0.19861 -0.11574 C 0.20122 -0.1169 0.20469 -0.11621 0.20729 -0.11736 C 0.22674 -0.12778 0.19688 -0.11875 0.21806 -0.12431 L 0.2309 -0.13449 C 0.23385 -0.13681 0.23646 -0.13958 0.23958 -0.14144 L 0.24826 -0.14676 L 0.25694 -0.15695 C 0.25851 -0.1588 0.26042 -0.16042 0.26146 -0.16227 L 0.26563 -0.17246 C 0.26649 -0.17431 0.26753 -0.17593 0.26771 -0.17778 C 0.26858 -0.18102 0.2691 -0.18472 0.26979 -0.18796 C 0.27031 -0.18982 0.27135 -0.19167 0.27222 -0.19329 C 0.27292 -0.1956 0.27344 -0.19792 0.27431 -0.20023 C 0.27743 -0.20857 0.27604 -0.20301 0.2809 -0.21389 C 0.2816 -0.21621 0.28212 -0.21852 0.28299 -0.22083 C 0.2842 -0.22431 0.28611 -0.22755 0.28715 -0.23125 C 0.29028 -0.24097 0.28872 -0.23588 0.29167 -0.24676 C 0.29236 -0.25579 0.29219 -0.26505 0.29375 -0.27431 C 0.29427 -0.27801 0.29826 -0.28449 0.29826 -0.28449 C 0.2974 -0.29445 0.29826 -0.3044 0.29583 -0.31389 C 0.29531 -0.31621 0.29115 -0.31713 0.28958 -0.31921 C 0.28819 -0.3206 0.28819 -0.32269 0.28715 -0.32431 C 0.2842 -0.32894 0.28108 -0.33079 0.27639 -0.33472 L 0.27222 -0.33796 L 0.27222 -0.33958 L 0.27222 -0.33958 " pathEditMode="relative" rAng="0" ptsTypes="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-1696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6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638"/>
                            </p:stCondLst>
                            <p:childTnLst>
                              <p:par>
                                <p:cTn id="6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80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803"/>
                            </p:stCondLst>
                            <p:childTnLst>
                              <p:par>
                                <p:cTn id="9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6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6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59EA8D6B-948D-44A6-AFDE-034E656C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2" name="4. NHAC DO BAN - THI DUA 2  DOI.wma">
            <a:hlinkClick r:id="" action="ppaction://media"/>
            <a:extLst>
              <a:ext uri="{FF2B5EF4-FFF2-40B4-BE49-F238E27FC236}">
                <a16:creationId xmlns:a16="http://schemas.microsoft.com/office/drawing/2014/main" id="{5E219DBA-05A9-4B7C-90DA-1D285A3CCF08}"/>
              </a:ext>
            </a:extLst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3556" name="Picture 2">
            <a:extLst>
              <a:ext uri="{FF2B5EF4-FFF2-40B4-BE49-F238E27FC236}">
                <a16:creationId xmlns:a16="http://schemas.microsoft.com/office/drawing/2014/main" id="{782616CA-10FF-4FE6-9F70-5C70DEEBF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Box 3">
            <a:extLst>
              <a:ext uri="{FF2B5EF4-FFF2-40B4-BE49-F238E27FC236}">
                <a16:creationId xmlns:a16="http://schemas.microsoft.com/office/drawing/2014/main" id="{C5BF6961-2F96-40D0-82C9-AB5BEC50D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650" y="2459038"/>
            <a:ext cx="53292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vi-VN" sz="6000" b="1">
                <a:solidFill>
                  <a:srgbClr val="002060"/>
                </a:solidFill>
              </a:rPr>
              <a:t>Trò chơi: Tìm tổ cho ong</a:t>
            </a:r>
          </a:p>
        </p:txBody>
      </p:sp>
      <p:pic>
        <p:nvPicPr>
          <p:cNvPr id="3" name="4. NHAC DO BAN - THI DUA 2  DOI.wma">
            <a:hlinkClick r:id="" action="ppaction://media"/>
            <a:extLst>
              <a:ext uri="{FF2B5EF4-FFF2-40B4-BE49-F238E27FC236}">
                <a16:creationId xmlns:a16="http://schemas.microsoft.com/office/drawing/2014/main" id="{E8ECCE85-DCB1-418A-894B-1BE2EAD57080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398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7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INH NEN 17">
            <a:extLst>
              <a:ext uri="{FF2B5EF4-FFF2-40B4-BE49-F238E27FC236}">
                <a16:creationId xmlns:a16="http://schemas.microsoft.com/office/drawing/2014/main" id="{25AC8963-157C-4331-97AD-0720EC21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226B1935-1878-40AE-8D42-61EB91B43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8800"/>
            <a:ext cx="89154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Kết thúc: Vận động “ Con Ong”.</a:t>
            </a:r>
          </a:p>
        </p:txBody>
      </p:sp>
      <p:pic>
        <p:nvPicPr>
          <p:cNvPr id="3" name="Con ong.wma">
            <a:hlinkClick r:id="" action="ppaction://media"/>
            <a:extLst>
              <a:ext uri="{FF2B5EF4-FFF2-40B4-BE49-F238E27FC236}">
                <a16:creationId xmlns:a16="http://schemas.microsoft.com/office/drawing/2014/main" id="{64AB850D-7E65-4228-BC4E-A1D518904A23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1B3AF815-5DF3-40A7-9612-A037987D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603" name="Group 12">
            <a:extLst>
              <a:ext uri="{FF2B5EF4-FFF2-40B4-BE49-F238E27FC236}">
                <a16:creationId xmlns:a16="http://schemas.microsoft.com/office/drawing/2014/main" id="{5FCE3661-9379-4E8E-9D79-2DBAF1C41A15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1208088"/>
            <a:ext cx="5545137" cy="4343400"/>
            <a:chOff x="204" y="0"/>
            <a:chExt cx="2457" cy="2069"/>
          </a:xfrm>
        </p:grpSpPr>
        <p:grpSp>
          <p:nvGrpSpPr>
            <p:cNvPr id="25604" name="Group 13">
              <a:extLst>
                <a:ext uri="{FF2B5EF4-FFF2-40B4-BE49-F238E27FC236}">
                  <a16:creationId xmlns:a16="http://schemas.microsoft.com/office/drawing/2014/main" id="{14856E00-54BC-4816-8328-B234A0E49D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" y="0"/>
              <a:ext cx="2414" cy="2031"/>
              <a:chOff x="1644" y="2382"/>
              <a:chExt cx="2346" cy="1738"/>
            </a:xfrm>
          </p:grpSpPr>
          <p:pic>
            <p:nvPicPr>
              <p:cNvPr id="25606" name="Picture 14" descr="BIRTHD~3">
                <a:extLst>
                  <a:ext uri="{FF2B5EF4-FFF2-40B4-BE49-F238E27FC236}">
                    <a16:creationId xmlns:a16="http://schemas.microsoft.com/office/drawing/2014/main" id="{DF4BC70D-3E7C-401C-A6C3-07E7A48E00F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0" y="2440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5607" name="Group 15">
                <a:extLst>
                  <a:ext uri="{FF2B5EF4-FFF2-40B4-BE49-F238E27FC236}">
                    <a16:creationId xmlns:a16="http://schemas.microsoft.com/office/drawing/2014/main" id="{6FCD5169-1667-4700-9087-1EDB84A5C0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25608" name="AutoShape 16">
                  <a:extLst>
                    <a:ext uri="{FF2B5EF4-FFF2-40B4-BE49-F238E27FC236}">
                      <a16:creationId xmlns:a16="http://schemas.microsoft.com/office/drawing/2014/main" id="{157D7233-AC05-4F0B-B959-E69AD0278A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3600" b="1">
                      <a:solidFill>
                        <a:srgbClr val="FF0000"/>
                      </a:solidFill>
                    </a:rPr>
                    <a:t>Giờ học đến đây là hết</a:t>
                  </a:r>
                </a:p>
              </p:txBody>
            </p:sp>
            <p:sp>
              <p:nvSpPr>
                <p:cNvPr id="25609" name="Freeform 17">
                  <a:extLst>
                    <a:ext uri="{FF2B5EF4-FFF2-40B4-BE49-F238E27FC236}">
                      <a16:creationId xmlns:a16="http://schemas.microsoft.com/office/drawing/2014/main" id="{EA999C65-057D-4946-B1FF-893AE88707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  <p:sp>
          <p:nvSpPr>
            <p:cNvPr id="25605" name="Rectangle 18">
              <a:extLst>
                <a:ext uri="{FF2B5EF4-FFF2-40B4-BE49-F238E27FC236}">
                  <a16:creationId xmlns:a16="http://schemas.microsoft.com/office/drawing/2014/main" id="{EF75BB4D-B3C9-4155-8589-7C5E1814A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744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800">
                  <a:solidFill>
                    <a:srgbClr val="FF0000"/>
                  </a:solidFill>
                </a:rPr>
                <a:t>Xin chân thành cảm ơn các cô và các con</a:t>
              </a:r>
              <a:endParaRPr lang="vi-VN" altLang="en-US" sz="280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68DBC782-C367-4D07-B3F0-E5CC117B6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26627" name="Content Placeholder 4">
            <a:extLst>
              <a:ext uri="{FF2B5EF4-FFF2-40B4-BE49-F238E27FC236}">
                <a16:creationId xmlns:a16="http://schemas.microsoft.com/office/drawing/2014/main" id="{4C0B24FF-B05C-4E23-B647-198E9ABA3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A6253C6-81A4-48CF-9B5F-6BCE2BB6D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5B65B849-3F0C-4039-A930-57022BDE1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4100" name="Picture 2" descr="D:\Desktop\con ong.jpg">
            <a:extLst>
              <a:ext uri="{FF2B5EF4-FFF2-40B4-BE49-F238E27FC236}">
                <a16:creationId xmlns:a16="http://schemas.microsoft.com/office/drawing/2014/main" id="{9110CFCE-82DF-492C-8CEE-67C069A89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3">
            <a:extLst>
              <a:ext uri="{FF2B5EF4-FFF2-40B4-BE49-F238E27FC236}">
                <a16:creationId xmlns:a16="http://schemas.microsoft.com/office/drawing/2014/main" id="{B4F73BBB-2189-4497-BE4A-4EB9311BA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4941888"/>
            <a:ext cx="504031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vi-VN" sz="8000" b="1">
                <a:solidFill>
                  <a:srgbClr val="FF0000"/>
                </a:solidFill>
              </a:rPr>
              <a:t>Con Ong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6CFA6142-6E87-4806-985E-EF1639F3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EAA81509-5A0B-4D04-914D-D5A238F38F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124" name="TextBox 4">
            <a:extLst>
              <a:ext uri="{FF2B5EF4-FFF2-40B4-BE49-F238E27FC236}">
                <a16:creationId xmlns:a16="http://schemas.microsoft.com/office/drawing/2014/main" id="{F9B63AC5-0BFC-446B-B6C5-2C219849C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5842000"/>
            <a:ext cx="50403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vi-VN" sz="6000">
                <a:solidFill>
                  <a:srgbClr val="FF0000"/>
                </a:solidFill>
              </a:rPr>
              <a:t>Con ong mật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4939C4C3-C581-4B10-BE49-E10F11ADDBF0}"/>
              </a:ext>
            </a:extLst>
          </p:cNvPr>
          <p:cNvSpPr/>
          <p:nvPr/>
        </p:nvSpPr>
        <p:spPr>
          <a:xfrm>
            <a:off x="4068763" y="1525588"/>
            <a:ext cx="134937" cy="315912"/>
          </a:xfrm>
          <a:custGeom>
            <a:avLst/>
            <a:gdLst>
              <a:gd name="connsiteX0" fmla="*/ 135705 w 135705"/>
              <a:gd name="connsiteY0" fmla="*/ 250605 h 250605"/>
              <a:gd name="connsiteX1" fmla="*/ 8705 w 135705"/>
              <a:gd name="connsiteY1" fmla="*/ 9305 h 250605"/>
              <a:gd name="connsiteX2" fmla="*/ 21405 w 135705"/>
              <a:gd name="connsiteY2" fmla="*/ 72805 h 2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705" h="250605">
                <a:moveTo>
                  <a:pt x="135705" y="250605"/>
                </a:moveTo>
                <a:cubicBezTo>
                  <a:pt x="81730" y="144771"/>
                  <a:pt x="27755" y="38938"/>
                  <a:pt x="8705" y="9305"/>
                </a:cubicBezTo>
                <a:cubicBezTo>
                  <a:pt x="-10345" y="-20328"/>
                  <a:pt x="5530" y="26238"/>
                  <a:pt x="21405" y="72805"/>
                </a:cubicBezTo>
              </a:path>
            </a:pathLst>
          </a:cu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9854BE-D77A-44A1-B95A-A665FF2B2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036050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3200">
                <a:solidFill>
                  <a:srgbClr val="FF0000"/>
                </a:solidFill>
              </a:rPr>
              <a:t>Ong gồm những bộ phận nào?</a:t>
            </a:r>
          </a:p>
        </p:txBody>
      </p:sp>
      <p:pic>
        <p:nvPicPr>
          <p:cNvPr id="6148" name="Picture 15">
            <a:extLst>
              <a:ext uri="{FF2B5EF4-FFF2-40B4-BE49-F238E27FC236}">
                <a16:creationId xmlns:a16="http://schemas.microsoft.com/office/drawing/2014/main" id="{A1A81290-6C8B-4DC3-BE33-84C9F8BAC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353425" cy="56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F17FB243-ED1F-4E75-8CE3-A6BB0A010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1633538"/>
            <a:ext cx="1500188" cy="7699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B0F0"/>
                </a:solidFill>
              </a:rPr>
              <a:t>Ngực</a:t>
            </a:r>
            <a:endParaRPr lang="vi-VN" altLang="en-US" sz="4400" b="1">
              <a:solidFill>
                <a:srgbClr val="00B0F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CAEB9C-8885-4FBD-96B5-11B6614F7809}"/>
              </a:ext>
            </a:extLst>
          </p:cNvPr>
          <p:cNvSpPr/>
          <p:nvPr/>
        </p:nvSpPr>
        <p:spPr>
          <a:xfrm>
            <a:off x="3708400" y="1009650"/>
            <a:ext cx="1439863" cy="1339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7B7986B-3F4C-466A-A0DC-9B1C30787B67}"/>
              </a:ext>
            </a:extLst>
          </p:cNvPr>
          <p:cNvSpPr/>
          <p:nvPr/>
        </p:nvSpPr>
        <p:spPr>
          <a:xfrm>
            <a:off x="3706813" y="2276475"/>
            <a:ext cx="1657350" cy="158908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DB7E5AB-5DD0-45D9-A14D-AD26E64084AB}"/>
              </a:ext>
            </a:extLst>
          </p:cNvPr>
          <p:cNvSpPr/>
          <p:nvPr/>
        </p:nvSpPr>
        <p:spPr>
          <a:xfrm>
            <a:off x="3348038" y="3927475"/>
            <a:ext cx="2016125" cy="2309813"/>
          </a:xfrm>
          <a:prstGeom prst="ellipse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B6261724-2977-43B3-93A5-2791871B5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3927475"/>
            <a:ext cx="1500188" cy="7699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B0F0"/>
                </a:solidFill>
              </a:rPr>
              <a:t>Bụng</a:t>
            </a:r>
            <a:endParaRPr lang="vi-VN" altLang="en-US" sz="4400" b="1">
              <a:solidFill>
                <a:srgbClr val="00B0F0"/>
              </a:solidFill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A3C2ECCC-EE2D-4B61-AB0A-A8C4456B7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388" y="636588"/>
            <a:ext cx="1282700" cy="7699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B0F0"/>
                </a:solidFill>
              </a:rPr>
              <a:t>Đầu</a:t>
            </a:r>
            <a:endParaRPr lang="vi-VN" altLang="en-US" sz="4400" b="1">
              <a:solidFill>
                <a:srgbClr val="00B0F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0FF407F-D28C-46BB-80DA-FD625D7DFD0C}"/>
              </a:ext>
            </a:extLst>
          </p:cNvPr>
          <p:cNvCxnSpPr>
            <a:stCxn id="28" idx="1"/>
            <a:endCxn id="17" idx="6"/>
          </p:cNvCxnSpPr>
          <p:nvPr/>
        </p:nvCxnSpPr>
        <p:spPr>
          <a:xfrm flipH="1">
            <a:off x="5148263" y="1022350"/>
            <a:ext cx="1381125" cy="657225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036B5C9-BC4D-43E9-B775-49676966112E}"/>
              </a:ext>
            </a:extLst>
          </p:cNvPr>
          <p:cNvCxnSpPr/>
          <p:nvPr/>
        </p:nvCxnSpPr>
        <p:spPr>
          <a:xfrm flipH="1">
            <a:off x="5435600" y="2314575"/>
            <a:ext cx="1368425" cy="676275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B0DBF2F-D1D5-435C-BBA1-17C9DEE818A0}"/>
              </a:ext>
            </a:extLst>
          </p:cNvPr>
          <p:cNvCxnSpPr>
            <a:stCxn id="23" idx="1"/>
            <a:endCxn id="20" idx="6"/>
          </p:cNvCxnSpPr>
          <p:nvPr/>
        </p:nvCxnSpPr>
        <p:spPr>
          <a:xfrm flipH="1">
            <a:off x="5364163" y="4313238"/>
            <a:ext cx="1439862" cy="769937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9" grpId="0" animBg="1"/>
      <p:bldP spid="20" grpId="0" animBg="1"/>
      <p:bldP spid="23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C340BA8B-20BC-4C91-87E7-1115DF942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a3</a:t>
            </a:r>
            <a:endParaRPr lang="vi-VN" altLang="en-US"/>
          </a:p>
        </p:txBody>
      </p:sp>
      <p:pic>
        <p:nvPicPr>
          <p:cNvPr id="7171" name="Picture 12">
            <a:extLst>
              <a:ext uri="{FF2B5EF4-FFF2-40B4-BE49-F238E27FC236}">
                <a16:creationId xmlns:a16="http://schemas.microsoft.com/office/drawing/2014/main" id="{A914263B-AB4A-4409-8BD1-24B9A42B4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-30163"/>
            <a:ext cx="9248776" cy="691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178C92-8DA5-4CCA-85CA-32CF6187EF77}"/>
              </a:ext>
            </a:extLst>
          </p:cNvPr>
          <p:cNvCxnSpPr/>
          <p:nvPr/>
        </p:nvCxnSpPr>
        <p:spPr>
          <a:xfrm flipH="1" flipV="1">
            <a:off x="7019925" y="4938713"/>
            <a:ext cx="936625" cy="1082675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C47A83-5762-4B19-8039-9EC8096E8FA1}"/>
              </a:ext>
            </a:extLst>
          </p:cNvPr>
          <p:cNvCxnSpPr/>
          <p:nvPr/>
        </p:nvCxnSpPr>
        <p:spPr>
          <a:xfrm flipH="1" flipV="1">
            <a:off x="7885113" y="4938713"/>
            <a:ext cx="503237" cy="1082675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F34C31E-283E-42F9-8FFD-1499E6B4EC0B}"/>
              </a:ext>
            </a:extLst>
          </p:cNvPr>
          <p:cNvCxnSpPr/>
          <p:nvPr/>
        </p:nvCxnSpPr>
        <p:spPr>
          <a:xfrm flipV="1">
            <a:off x="5364163" y="5373688"/>
            <a:ext cx="1223962" cy="722312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3A84DF1-21D0-4C52-8EA8-FFD54C08919C}"/>
              </a:ext>
            </a:extLst>
          </p:cNvPr>
          <p:cNvCxnSpPr/>
          <p:nvPr/>
        </p:nvCxnSpPr>
        <p:spPr>
          <a:xfrm flipH="1">
            <a:off x="6659563" y="1844675"/>
            <a:ext cx="1479550" cy="1152525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9">
            <a:extLst>
              <a:ext uri="{FF2B5EF4-FFF2-40B4-BE49-F238E27FC236}">
                <a16:creationId xmlns:a16="http://schemas.microsoft.com/office/drawing/2014/main" id="{5C0B62D6-BF44-4763-9253-C99B0F4A6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6043613"/>
            <a:ext cx="1284287" cy="769937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</a:rPr>
              <a:t>Râu</a:t>
            </a:r>
            <a:endParaRPr lang="vi-VN" sz="4400" b="1">
              <a:solidFill>
                <a:srgbClr val="FF0000"/>
              </a:solidFill>
            </a:endParaRP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59A03CD2-5B1E-4C5B-ABD9-5A3FB3FD2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2688" y="1081088"/>
            <a:ext cx="1287462" cy="7699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C00000"/>
                </a:solidFill>
              </a:rPr>
              <a:t>Mắt</a:t>
            </a:r>
            <a:endParaRPr lang="vi-VN" altLang="en-US" sz="4400" b="1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A40CDA-D67E-4AC2-A4DA-AD9824797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6116638"/>
            <a:ext cx="1368425" cy="7699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C00000"/>
                </a:solidFill>
              </a:rPr>
              <a:t>Lưỡi</a:t>
            </a:r>
            <a:endParaRPr lang="vi-VN" altLang="en-US" sz="4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5">
            <a:extLst>
              <a:ext uri="{FF2B5EF4-FFF2-40B4-BE49-F238E27FC236}">
                <a16:creationId xmlns:a16="http://schemas.microsoft.com/office/drawing/2014/main" id="{8EA099D5-3E14-4222-B9CF-F6EA652EF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06525"/>
            <a:ext cx="7777162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7BFB87-8ECE-4CB6-B8B3-3F99A44D020A}"/>
              </a:ext>
            </a:extLst>
          </p:cNvPr>
          <p:cNvSpPr txBox="1"/>
          <p:nvPr/>
        </p:nvSpPr>
        <p:spPr>
          <a:xfrm>
            <a:off x="755650" y="5076825"/>
            <a:ext cx="1255713" cy="646113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>
                <a:solidFill>
                  <a:schemeClr val="accent6"/>
                </a:solidFill>
              </a:rPr>
              <a:t>Chân</a:t>
            </a:r>
            <a:endParaRPr lang="vi-VN" sz="3600" b="1">
              <a:solidFill>
                <a:schemeClr val="accent6"/>
              </a:solidFill>
            </a:endParaRP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39769CB8-672E-40A4-8613-18ABA133D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341438"/>
            <a:ext cx="1500187" cy="769937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4400" b="1">
                <a:solidFill>
                  <a:schemeClr val="accent2"/>
                </a:solidFill>
              </a:rPr>
              <a:t>Ngực</a:t>
            </a:r>
            <a:endParaRPr lang="vi-VN" sz="4400" b="1">
              <a:solidFill>
                <a:schemeClr val="accent2"/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0EB6211F-96A5-4CFE-8B8C-8213011C0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463" y="692150"/>
            <a:ext cx="1285875" cy="646113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b="1">
                <a:solidFill>
                  <a:schemeClr val="accent2"/>
                </a:solidFill>
              </a:rPr>
              <a:t>Cánh</a:t>
            </a:r>
            <a:endParaRPr lang="vi-VN" altLang="en-US" sz="3600" b="1">
              <a:solidFill>
                <a:schemeClr val="accent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2F3A508-F7A6-44AB-865A-FC005E746402}"/>
              </a:ext>
            </a:extLst>
          </p:cNvPr>
          <p:cNvSpPr/>
          <p:nvPr/>
        </p:nvSpPr>
        <p:spPr>
          <a:xfrm rot="203150">
            <a:off x="3684588" y="2536825"/>
            <a:ext cx="1516062" cy="1719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B95024-DE98-484C-AD37-992CD8CF4475}"/>
              </a:ext>
            </a:extLst>
          </p:cNvPr>
          <p:cNvCxnSpPr>
            <a:stCxn id="15" idx="2"/>
          </p:cNvCxnSpPr>
          <p:nvPr/>
        </p:nvCxnSpPr>
        <p:spPr>
          <a:xfrm flipH="1">
            <a:off x="1803400" y="1338263"/>
            <a:ext cx="254000" cy="722312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7E5BE9-4508-4124-B9A5-D417220336D7}"/>
              </a:ext>
            </a:extLst>
          </p:cNvPr>
          <p:cNvCxnSpPr/>
          <p:nvPr/>
        </p:nvCxnSpPr>
        <p:spPr>
          <a:xfrm flipV="1">
            <a:off x="2020888" y="5448300"/>
            <a:ext cx="895350" cy="4445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192EBC-904B-4B54-82C4-581CA16D3B08}"/>
              </a:ext>
            </a:extLst>
          </p:cNvPr>
          <p:cNvCxnSpPr/>
          <p:nvPr/>
        </p:nvCxnSpPr>
        <p:spPr>
          <a:xfrm flipH="1">
            <a:off x="5208588" y="2111375"/>
            <a:ext cx="1524000" cy="1101725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5418270-C6ED-4B45-B35D-B5CD543A8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F127608E-5674-4908-8147-084DA18F7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32770" name="Picture 2" descr="D:\huong2017 2018\Honey_Bee-374x374.jpg">
            <a:extLst>
              <a:ext uri="{FF2B5EF4-FFF2-40B4-BE49-F238E27FC236}">
                <a16:creationId xmlns:a16="http://schemas.microsoft.com/office/drawing/2014/main" id="{6E94AD70-4246-405E-BDEC-39061759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17CBB740-0630-4CD2-8CE8-12C989E68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5973763"/>
            <a:ext cx="1677988" cy="768350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</a:rPr>
              <a:t>Bụng</a:t>
            </a:r>
            <a:endParaRPr lang="vi-VN" sz="4400" b="1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0EEDD0-C99A-4644-B12F-B6CA02463DF6}"/>
              </a:ext>
            </a:extLst>
          </p:cNvPr>
          <p:cNvSpPr/>
          <p:nvPr/>
        </p:nvSpPr>
        <p:spPr>
          <a:xfrm rot="21000781">
            <a:off x="2387600" y="3436938"/>
            <a:ext cx="1787525" cy="2743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E108F7-76E7-4D56-807D-3D8DF2577B40}"/>
              </a:ext>
            </a:extLst>
          </p:cNvPr>
          <p:cNvCxnSpPr>
            <a:endCxn id="6" idx="2"/>
          </p:cNvCxnSpPr>
          <p:nvPr/>
        </p:nvCxnSpPr>
        <p:spPr>
          <a:xfrm flipV="1">
            <a:off x="874713" y="4964113"/>
            <a:ext cx="1525587" cy="100965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kêu và hình ảnh đàn ong mật.mp4">
            <a:hlinkClick r:id="" action="ppaction://media"/>
            <a:extLst>
              <a:ext uri="{FF2B5EF4-FFF2-40B4-BE49-F238E27FC236}">
                <a16:creationId xmlns:a16="http://schemas.microsoft.com/office/drawing/2014/main" id="{991A6D60-28EC-4309-B909-582AA4811F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218</Words>
  <Application>Microsoft Office PowerPoint</Application>
  <PresentationFormat>Trình chiếu Trên màn hình (4:3)</PresentationFormat>
  <Paragraphs>76</Paragraphs>
  <Slides>25</Slides>
  <Notes>1</Notes>
  <HiddenSlides>0</HiddenSlides>
  <MMClips>20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26" baseType="lpstr">
      <vt:lpstr>Default Design</vt:lpstr>
      <vt:lpstr>Bản trình bày PowerPoint</vt:lpstr>
      <vt:lpstr> THƠ: ONG VÀ BƯỚM</vt:lpstr>
      <vt:lpstr>Bản trình bày PowerPoint</vt:lpstr>
      <vt:lpstr>Bản trình bày PowerPoint</vt:lpstr>
      <vt:lpstr>Bản trình bày PowerPoint</vt:lpstr>
      <vt:lpstr>a3</vt:lpstr>
      <vt:lpstr>Bản trình bày PowerPoint</vt:lpstr>
      <vt:lpstr>Bản trình bày PowerPoint</vt:lpstr>
      <vt:lpstr>Bản trình bày PowerPoint</vt:lpstr>
      <vt:lpstr>Bản trình bày PowerPoint</vt:lpstr>
      <vt:lpstr>Cánh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All users Win7 x86</cp:lastModifiedBy>
  <cp:revision>194</cp:revision>
  <dcterms:created xsi:type="dcterms:W3CDTF">2009-12-24T06:42:14Z</dcterms:created>
  <dcterms:modified xsi:type="dcterms:W3CDTF">2021-12-16T16:06:17Z</dcterms:modified>
</cp:coreProperties>
</file>