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8" r:id="rId2"/>
    <p:sldId id="309" r:id="rId3"/>
    <p:sldId id="332" r:id="rId4"/>
    <p:sldId id="331" r:id="rId5"/>
    <p:sldId id="322" r:id="rId6"/>
    <p:sldId id="333" r:id="rId7"/>
    <p:sldId id="334" r:id="rId8"/>
    <p:sldId id="335" r:id="rId9"/>
    <p:sldId id="336" r:id="rId10"/>
    <p:sldId id="337" r:id="rId11"/>
    <p:sldId id="330" r:id="rId12"/>
  </p:sldIdLst>
  <p:sldSz cx="9906000" cy="6858000" type="A4"/>
  <p:notesSz cx="9942513" cy="6761163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99"/>
    <a:srgbClr val="CCFFCC"/>
    <a:srgbClr val="CCFF99"/>
    <a:srgbClr val="FFCC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11C4D5-A12E-4B0C-A807-CF7CA71B1412}" v="76" dt="2021-12-16T16:42:32.7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660"/>
  </p:normalViewPr>
  <p:slideViewPr>
    <p:cSldViewPr snapToGrid="0">
      <p:cViewPr varScale="1">
        <p:scale>
          <a:sx n="69" d="100"/>
          <a:sy n="69" d="100"/>
        </p:scale>
        <p:origin x="-1188" y="-36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en oanh" userId="c002c8fb22211b20" providerId="Windows Live" clId="Web-{BD11C4D5-A12E-4B0C-A807-CF7CA71B1412}"/>
    <pc:docChg chg="modSld">
      <pc:chgData name="nguyen oanh" userId="c002c8fb22211b20" providerId="Windows Live" clId="Web-{BD11C4D5-A12E-4B0C-A807-CF7CA71B1412}" dt="2021-12-16T16:42:32.785" v="43"/>
      <pc:docMkLst>
        <pc:docMk/>
      </pc:docMkLst>
      <pc:sldChg chg="addSp modSp addAnim modAnim">
        <pc:chgData name="nguyen oanh" userId="c002c8fb22211b20" providerId="Windows Live" clId="Web-{BD11C4D5-A12E-4B0C-A807-CF7CA71B1412}" dt="2021-12-16T16:42:32.785" v="43"/>
        <pc:sldMkLst>
          <pc:docMk/>
          <pc:sldMk cId="1290966569" sldId="332"/>
        </pc:sldMkLst>
        <pc:spChg chg="add mod">
          <ac:chgData name="nguyen oanh" userId="c002c8fb22211b20" providerId="Windows Live" clId="Web-{BD11C4D5-A12E-4B0C-A807-CF7CA71B1412}" dt="2021-12-16T16:42:32.675" v="41" actId="20577"/>
          <ac:spMkLst>
            <pc:docMk/>
            <pc:sldMk cId="1290966569" sldId="332"/>
            <ac:spMk id="2" creationId="{5C9E7C60-4339-4B99-A5CA-160EDEA08D26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8324-AF80-4E94-9F52-E9AE930FB4D4}" type="datetimeFigureOut">
              <a:rPr lang="en-US" smtClean="0"/>
              <a:pPr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099C-B103-4076-ADC3-E319C57DBA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987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8324-AF80-4E94-9F52-E9AE930FB4D4}" type="datetimeFigureOut">
              <a:rPr lang="en-US" smtClean="0"/>
              <a:pPr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099C-B103-4076-ADC3-E319C57DBA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073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8324-AF80-4E94-9F52-E9AE930FB4D4}" type="datetimeFigureOut">
              <a:rPr lang="en-US" smtClean="0"/>
              <a:pPr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099C-B103-4076-ADC3-E319C57DBA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578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8324-AF80-4E94-9F52-E9AE930FB4D4}" type="datetimeFigureOut">
              <a:rPr lang="en-US" smtClean="0"/>
              <a:pPr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099C-B103-4076-ADC3-E319C57DBA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552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8324-AF80-4E94-9F52-E9AE930FB4D4}" type="datetimeFigureOut">
              <a:rPr lang="en-US" smtClean="0"/>
              <a:pPr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099C-B103-4076-ADC3-E319C57DBA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103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8324-AF80-4E94-9F52-E9AE930FB4D4}" type="datetimeFigureOut">
              <a:rPr lang="en-US" smtClean="0"/>
              <a:pPr/>
              <a:t>12/16/2021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099C-B103-4076-ADC3-E319C57DBA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474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8324-AF80-4E94-9F52-E9AE930FB4D4}" type="datetimeFigureOut">
              <a:rPr lang="en-US" smtClean="0"/>
              <a:pPr/>
              <a:t>12/16/2021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099C-B103-4076-ADC3-E319C57DBA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155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8324-AF80-4E94-9F52-E9AE930FB4D4}" type="datetimeFigureOut">
              <a:rPr lang="en-US" smtClean="0"/>
              <a:pPr/>
              <a:t>12/16/2021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099C-B103-4076-ADC3-E319C57DBA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593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8324-AF80-4E94-9F52-E9AE930FB4D4}" type="datetimeFigureOut">
              <a:rPr lang="en-US" smtClean="0"/>
              <a:pPr/>
              <a:t>12/16/2021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099C-B103-4076-ADC3-E319C57DBA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080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8324-AF80-4E94-9F52-E9AE930FB4D4}" type="datetimeFigureOut">
              <a:rPr lang="en-US" smtClean="0"/>
              <a:pPr/>
              <a:t>12/16/2021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099C-B103-4076-ADC3-E319C57DBA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956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8324-AF80-4E94-9F52-E9AE930FB4D4}" type="datetimeFigureOut">
              <a:rPr lang="en-US" smtClean="0"/>
              <a:pPr/>
              <a:t>12/16/2021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099C-B103-4076-ADC3-E319C57DBA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260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rgbClr val="CCFF99"/>
            </a:gs>
            <a:gs pos="36000">
              <a:srgbClr val="CCFFCC"/>
            </a:gs>
            <a:gs pos="98000">
              <a:srgbClr val="FFFF9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28324-AF80-4E94-9F52-E9AE930FB4D4}" type="datetimeFigureOut">
              <a:rPr lang="en-US" smtClean="0"/>
              <a:pPr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D099C-B103-4076-ADC3-E319C57DBA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292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3.mp3"/><Relationship Id="rId7" Type="http://schemas.openxmlformats.org/officeDocument/2006/relationships/image" Target="../media/image9.pn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mp3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4.mp3"/><Relationship Id="rId7" Type="http://schemas.openxmlformats.org/officeDocument/2006/relationships/image" Target="../media/image9.pn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mp3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4.mp3"/><Relationship Id="rId7" Type="http://schemas.openxmlformats.org/officeDocument/2006/relationships/image" Target="../media/image9.pn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mp3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4.mp3"/><Relationship Id="rId7" Type="http://schemas.openxmlformats.org/officeDocument/2006/relationships/image" Target="../media/image9.pn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mp3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4.mp3"/><Relationship Id="rId7" Type="http://schemas.openxmlformats.org/officeDocument/2006/relationships/image" Target="../media/image9.pn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610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1752719"/>
              </p:ext>
            </p:extLst>
          </p:nvPr>
        </p:nvGraphicFramePr>
        <p:xfrm>
          <a:off x="0" y="-659732"/>
          <a:ext cx="9906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Image" r:id="rId3" imgW="5079365" imgH="3593651" progId="">
                  <p:embed/>
                </p:oleObj>
              </mc:Choice>
              <mc:Fallback>
                <p:oleObj name="Image" r:id="rId3" imgW="5079365" imgH="3593651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659732"/>
                        <a:ext cx="9906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1708809" y="2725963"/>
            <a:ext cx="7093284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1028700"/>
            <a:r>
              <a:rPr lang="en-US" sz="24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Đề tài        : Tái chế giấy vụn thành đất nặn </a:t>
            </a:r>
            <a:endParaRPr lang="en-US" sz="2400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028700"/>
            <a:r>
              <a:rPr lang="pt-BR" sz="24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Đối tượng  : MGL</a:t>
            </a:r>
          </a:p>
          <a:p>
            <a:pPr indent="1028700"/>
            <a:r>
              <a:rPr lang="pt-BR" sz="24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Cô giáo </a:t>
            </a:r>
            <a:r>
              <a:rPr lang="pt-BR" sz="24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:       </a:t>
            </a:r>
            <a:r>
              <a:rPr lang="pt-BR" sz="24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Nguyễn Thị Oanh</a:t>
            </a:r>
            <a:r>
              <a:rPr lang="pt-BR" sz="28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endParaRPr lang="en-US" sz="2800" b="1" i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028700" eaLnBrk="0" hangingPunct="0"/>
            <a:endParaRPr lang="en-US" sz="2800" dirty="0">
              <a:solidFill>
                <a:srgbClr val="9900CC"/>
              </a:solidFill>
              <a:latin typeface=".VnArabia" pitchFamily="34" charset="0"/>
            </a:endParaRPr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1507955" y="35314"/>
            <a:ext cx="73312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 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GIANG BIÊN 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727528" y="1147502"/>
            <a:ext cx="7074565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LĨNH VỰC PHÁT TRIỂN NHẬN THỨC </a:t>
            </a:r>
          </a:p>
          <a:p>
            <a:pPr algn="ctr"/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hecke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rames PPT 0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1720" y="41275"/>
            <a:ext cx="9906000" cy="681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39485" y="2114574"/>
            <a:ext cx="966651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 thực hiện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600" dirty="0">
              <a:solidFill>
                <a:srgbClr val="0070C0"/>
              </a:solidFill>
            </a:endParaRPr>
          </a:p>
          <a:p>
            <a:endParaRPr lang="en-US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4" name="nhac lay tap d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16480" y="36934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59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3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Frames PPT 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1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2476500" y="68580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5915" y="1822645"/>
            <a:ext cx="966651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3/ </a:t>
            </a:r>
            <a:r>
              <a:rPr lang="en-US" sz="8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8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8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600" dirty="0">
              <a:solidFill>
                <a:srgbClr val="0070C0"/>
              </a:solidFill>
            </a:endParaRPr>
          </a:p>
          <a:p>
            <a:endParaRPr lang="en-US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>
    <p:cover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Frames PPT 0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1564"/>
            <a:ext cx="9906000" cy="681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2476500" y="68580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8545" y="1745670"/>
            <a:ext cx="960119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1/ Ổn định tổ chức:</a:t>
            </a:r>
          </a:p>
          <a:p>
            <a:endParaRPr lang="en-US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Hát: </a:t>
            </a:r>
            <a:endParaRPr lang="en-US" sz="5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 xanh quanh ta</a:t>
            </a:r>
            <a:endParaRPr lang="en-US" sz="5400" dirty="0">
              <a:solidFill>
                <a:srgbClr val="0000CC"/>
              </a:solidFill>
            </a:endParaRPr>
          </a:p>
        </p:txBody>
      </p:sp>
      <p:pic>
        <p:nvPicPr>
          <p:cNvPr id="2" name="OAN TU TI LONG TIE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91013" y="6248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1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5283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5C9E7C60-4339-4B99-A5CA-160EDEA08D26}"/>
              </a:ext>
            </a:extLst>
          </p:cNvPr>
          <p:cNvSpPr txBox="1"/>
          <p:nvPr/>
        </p:nvSpPr>
        <p:spPr>
          <a:xfrm>
            <a:off x="422966" y="646584"/>
            <a:ext cx="9213203" cy="21236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vi-VN" sz="6600" dirty="0">
                <a:solidFill>
                  <a:srgbClr val="FF0000"/>
                </a:solidFill>
                <a:latin typeface="Arial"/>
                <a:cs typeface="Arial"/>
              </a:rPr>
              <a:t>2/ Phương </a:t>
            </a:r>
            <a:r>
              <a:rPr lang="vi-VN" sz="6600" dirty="0" err="1">
                <a:solidFill>
                  <a:srgbClr val="FF0000"/>
                </a:solidFill>
                <a:latin typeface="Arial"/>
                <a:cs typeface="Arial"/>
              </a:rPr>
              <a:t>pháp</a:t>
            </a:r>
            <a:r>
              <a:rPr lang="vi-VN" sz="6600" dirty="0">
                <a:solidFill>
                  <a:srgbClr val="FF0000"/>
                </a:solidFill>
                <a:latin typeface="Arial"/>
                <a:cs typeface="Arial"/>
              </a:rPr>
              <a:t> , </a:t>
            </a:r>
            <a:r>
              <a:rPr lang="vi-VN" sz="6600" dirty="0" err="1">
                <a:solidFill>
                  <a:srgbClr val="FF0000"/>
                </a:solidFill>
                <a:latin typeface="Arial"/>
                <a:cs typeface="Arial"/>
              </a:rPr>
              <a:t>hình</a:t>
            </a:r>
            <a:r>
              <a:rPr lang="vi-VN" sz="66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vi-VN" sz="6600" dirty="0" err="1">
                <a:solidFill>
                  <a:srgbClr val="FF0000"/>
                </a:solidFill>
                <a:latin typeface="Arial"/>
                <a:cs typeface="Arial"/>
              </a:rPr>
              <a:t>thức</a:t>
            </a:r>
            <a:r>
              <a:rPr lang="vi-VN" sz="66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vi-VN" sz="6600" dirty="0" err="1">
                <a:solidFill>
                  <a:srgbClr val="FF0000"/>
                </a:solidFill>
                <a:latin typeface="Arial"/>
                <a:cs typeface="Arial"/>
              </a:rPr>
              <a:t>tổ</a:t>
            </a:r>
            <a:r>
              <a:rPr lang="vi-VN" sz="66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vi-VN" sz="6600" dirty="0" err="1">
                <a:solidFill>
                  <a:srgbClr val="FF0000"/>
                </a:solidFill>
                <a:latin typeface="Arial"/>
                <a:cs typeface="Arial"/>
              </a:rPr>
              <a:t>chức</a:t>
            </a:r>
            <a:r>
              <a:rPr lang="vi-VN" sz="6600" dirty="0">
                <a:solidFill>
                  <a:srgbClr val="FF0000"/>
                </a:solidFill>
                <a:latin typeface="Arial"/>
                <a:cs typeface="Arial"/>
              </a:rPr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129096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ight Arrow 59"/>
          <p:cNvSpPr/>
          <p:nvPr/>
        </p:nvSpPr>
        <p:spPr>
          <a:xfrm rot="10800000">
            <a:off x="2687782" y="5340785"/>
            <a:ext cx="955966" cy="4849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1" name="Right Arrow 60"/>
          <p:cNvSpPr/>
          <p:nvPr/>
        </p:nvSpPr>
        <p:spPr>
          <a:xfrm rot="10800000">
            <a:off x="6306383" y="5389835"/>
            <a:ext cx="955966" cy="4849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2" name="Right Arrow 61"/>
          <p:cNvSpPr/>
          <p:nvPr/>
        </p:nvSpPr>
        <p:spPr>
          <a:xfrm>
            <a:off x="4156373" y="2115440"/>
            <a:ext cx="955966" cy="4849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Bent Arrow 2"/>
          <p:cNvSpPr/>
          <p:nvPr/>
        </p:nvSpPr>
        <p:spPr>
          <a:xfrm rot="5400000">
            <a:off x="7403383" y="2616367"/>
            <a:ext cx="2015566" cy="118857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1055" y="55415"/>
            <a:ext cx="90193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 trình tái chế đất nặn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446533" y="1066800"/>
            <a:ext cx="2687780" cy="2845809"/>
            <a:chOff x="1446533" y="1066800"/>
            <a:chExt cx="2687780" cy="2845809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6533" y="1066800"/>
              <a:ext cx="2687780" cy="2746506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287272" y="3204723"/>
              <a:ext cx="8010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112339" y="982979"/>
            <a:ext cx="2687780" cy="2832645"/>
            <a:chOff x="5112339" y="982979"/>
            <a:chExt cx="2687780" cy="2832645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2339" y="982979"/>
              <a:ext cx="2687780" cy="2749829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6119513" y="3107738"/>
              <a:ext cx="8010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0" y="4239490"/>
            <a:ext cx="2687782" cy="2716802"/>
            <a:chOff x="0" y="4239490"/>
            <a:chExt cx="2687782" cy="2716802"/>
          </a:xfrm>
        </p:grpSpPr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239490"/>
              <a:ext cx="2687782" cy="2605759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399311" y="6248406"/>
              <a:ext cx="8010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674018" y="4239489"/>
            <a:ext cx="2819568" cy="2724148"/>
            <a:chOff x="3674018" y="4239489"/>
            <a:chExt cx="2819568" cy="2724148"/>
          </a:xfrm>
        </p:grpSpPr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018" y="4239489"/>
              <a:ext cx="2632364" cy="2645933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5692568" y="6255751"/>
              <a:ext cx="8010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243365" y="4239489"/>
            <a:ext cx="2662635" cy="2724148"/>
            <a:chOff x="7243365" y="4239489"/>
            <a:chExt cx="2662635" cy="2724148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365" y="4239489"/>
              <a:ext cx="2662635" cy="2645934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104982" y="6255751"/>
              <a:ext cx="8010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592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Frames PPT 00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31720" y="41275"/>
            <a:ext cx="9906000" cy="681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2476500" y="68580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39485" y="992319"/>
            <a:ext cx="966651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8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8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Nhìn nhanh đoán tài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2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600" dirty="0">
              <a:solidFill>
                <a:srgbClr val="0070C0"/>
              </a:solidFill>
            </a:endParaRPr>
          </a:p>
          <a:p>
            <a:endParaRPr lang="en-US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3" name="gummy bea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975740" y="6248400"/>
            <a:ext cx="609600" cy="609600"/>
          </a:xfrm>
          <a:prstGeom prst="rect">
            <a:avLst/>
          </a:prstGeom>
        </p:spPr>
      </p:pic>
      <p:pic>
        <p:nvPicPr>
          <p:cNvPr id="2" name="1. nhac on chu 1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48200" y="3449637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717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Frames PPT 00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31720" y="41275"/>
            <a:ext cx="9906000" cy="681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2476500" y="68580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39485" y="992319"/>
            <a:ext cx="966651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8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8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Nhìn nhanh đoán tài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2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600" dirty="0">
              <a:solidFill>
                <a:srgbClr val="0070C0"/>
              </a:solidFill>
            </a:endParaRPr>
          </a:p>
          <a:p>
            <a:endParaRPr lang="en-US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3" name="gummy bea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975740" y="6248400"/>
            <a:ext cx="609600" cy="609600"/>
          </a:xfrm>
          <a:prstGeom prst="rect">
            <a:avLst/>
          </a:prstGeom>
        </p:spPr>
      </p:pic>
      <p:pic>
        <p:nvPicPr>
          <p:cNvPr id="2" name="2.nhacon chu 2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16480" y="37523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406015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Frames PPT 00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31720" y="41275"/>
            <a:ext cx="9906000" cy="681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2476500" y="68580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39485" y="992319"/>
            <a:ext cx="966651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8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8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Nhìn nhanh đoán tài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2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600" dirty="0">
              <a:solidFill>
                <a:srgbClr val="0070C0"/>
              </a:solidFill>
            </a:endParaRPr>
          </a:p>
          <a:p>
            <a:endParaRPr lang="en-US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3" name="gummy bea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975740" y="6248400"/>
            <a:ext cx="609600" cy="609600"/>
          </a:xfrm>
          <a:prstGeom prst="rect">
            <a:avLst/>
          </a:prstGeom>
        </p:spPr>
      </p:pic>
      <p:pic>
        <p:nvPicPr>
          <p:cNvPr id="2" name="2.nhacon chu 2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48200" y="3733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226656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Frames PPT 00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31720" y="41275"/>
            <a:ext cx="9906000" cy="681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2476500" y="68580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39485" y="992319"/>
            <a:ext cx="966651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8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8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Nhìn nhanh đoán tài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2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600" dirty="0">
              <a:solidFill>
                <a:srgbClr val="0070C0"/>
              </a:solidFill>
            </a:endParaRPr>
          </a:p>
          <a:p>
            <a:endParaRPr lang="en-US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3" name="gummy bea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975740" y="6248400"/>
            <a:ext cx="609600" cy="609600"/>
          </a:xfrm>
          <a:prstGeom prst="rect">
            <a:avLst/>
          </a:prstGeom>
        </p:spPr>
      </p:pic>
      <p:pic>
        <p:nvPicPr>
          <p:cNvPr id="2" name="2.nhacon chu 2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16480" y="35546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664027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Frames PPT 00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31720" y="41275"/>
            <a:ext cx="9906000" cy="681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2476500" y="68580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39485" y="992319"/>
            <a:ext cx="966651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8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8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Nhìn nhanh đoán tài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2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600" dirty="0">
              <a:solidFill>
                <a:srgbClr val="0070C0"/>
              </a:solidFill>
            </a:endParaRPr>
          </a:p>
          <a:p>
            <a:endParaRPr lang="en-US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3" name="gummy bea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975740" y="6248400"/>
            <a:ext cx="609600" cy="609600"/>
          </a:xfrm>
          <a:prstGeom prst="rect">
            <a:avLst/>
          </a:prstGeom>
        </p:spPr>
      </p:pic>
      <p:pic>
        <p:nvPicPr>
          <p:cNvPr id="2" name="2.nhacon chu 2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46605" y="3733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243058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666&quot;&gt;&lt;property id=&quot;20148&quot; value=&quot;5&quot;/&gt;&lt;property id=&quot;20300&quot; value=&quot;Slide 1&quot;/&gt;&lt;property id=&quot;20307&quot; value=&quot;308&quot;/&gt;&lt;/object&gt;&lt;object type=&quot;3&quot; unique_id=&quot;11051&quot;&gt;&lt;property id=&quot;20148&quot; value=&quot;5&quot;/&gt;&lt;property id=&quot;20300&quot; value=&quot;Slide 2&quot;/&gt;&lt;property id=&quot;20307&quot; value=&quot;309&quot;/&gt;&lt;/object&gt;&lt;object type=&quot;3&quot; unique_id=&quot;12765&quot;&gt;&lt;property id=&quot;20148&quot; value=&quot;5&quot;/&gt;&lt;property id=&quot;20300&quot; value=&quot;Slide 5&quot;/&gt;&lt;property id=&quot;20307&quot; value=&quot;322&quot;/&gt;&lt;/object&gt;&lt;object type=&quot;3&quot; unique_id=&quot;13319&quot;&gt;&lt;property id=&quot;20148&quot; value=&quot;5&quot;/&gt;&lt;property id=&quot;20300&quot; value=&quot;Slide 10&quot;/&gt;&lt;property id=&quot;20307&quot; value=&quot;330&quot;/&gt;&lt;/object&gt;&lt;object type=&quot;3&quot; unique_id=&quot;13323&quot;&gt;&lt;property id=&quot;20148&quot; value=&quot;5&quot;/&gt;&lt;property id=&quot;20300&quot; value=&quot;Slide 3&quot;/&gt;&lt;property id=&quot;20307&quot; value=&quot;332&quot;/&gt;&lt;/object&gt;&lt;object type=&quot;3&quot; unique_id=&quot;13324&quot;&gt;&lt;property id=&quot;20148&quot; value=&quot;5&quot;/&gt;&lt;property id=&quot;20300&quot; value=&quot;Slide 4&quot;/&gt;&lt;property id=&quot;20307&quot; value=&quot;331&quot;/&gt;&lt;/object&gt;&lt;object type=&quot;3&quot; unique_id=&quot;13550&quot;&gt;&lt;property id=&quot;20148&quot; value=&quot;5&quot;/&gt;&lt;property id=&quot;20300&quot; value=&quot;Slide 6&quot;/&gt;&lt;property id=&quot;20307&quot; value=&quot;333&quot;/&gt;&lt;/object&gt;&lt;object type=&quot;3&quot; unique_id=&quot;13551&quot;&gt;&lt;property id=&quot;20148&quot; value=&quot;5&quot;/&gt;&lt;property id=&quot;20300&quot; value=&quot;Slide 7&quot;/&gt;&lt;property id=&quot;20307&quot; value=&quot;334&quot;/&gt;&lt;/object&gt;&lt;object type=&quot;3&quot; unique_id=&quot;13552&quot;&gt;&lt;property id=&quot;20148&quot; value=&quot;5&quot;/&gt;&lt;property id=&quot;20300&quot; value=&quot;Slide 8&quot;/&gt;&lt;property id=&quot;20307&quot; value=&quot;335&quot;/&gt;&lt;/object&gt;&lt;object type=&quot;3&quot; unique_id=&quot;13553&quot;&gt;&lt;property id=&quot;20148&quot; value=&quot;5&quot;/&gt;&lt;property id=&quot;20300&quot; value=&quot;Slide 9&quot;/&gt;&lt;property id=&quot;20307&quot; value=&quot;336&quot;/&gt;&lt;/object&gt;&lt;/object&gt;&lt;object type=&quot;8&quot; unique_id=&quot;1004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2350</TotalTime>
  <Words>116</Words>
  <Application>Microsoft Office PowerPoint</Application>
  <PresentationFormat>Khổ A4 (210x297 mm)</PresentationFormat>
  <Paragraphs>43</Paragraphs>
  <Slides>11</Slides>
  <Notes>0</Notes>
  <HiddenSlides>0</HiddenSlides>
  <MMClips>12</MMClips>
  <ScaleCrop>false</ScaleCrop>
  <HeadingPairs>
    <vt:vector size="4" baseType="variant">
      <vt:variant>
        <vt:lpstr>Chủ đề</vt:lpstr>
      </vt:variant>
      <vt:variant>
        <vt:i4>1</vt:i4>
      </vt:variant>
      <vt:variant>
        <vt:lpstr>Tiêu đề Bản chiếu</vt:lpstr>
      </vt:variant>
      <vt:variant>
        <vt:i4>11</vt:i4>
      </vt:variant>
    </vt:vector>
  </HeadingPairs>
  <TitlesOfParts>
    <vt:vector size="12" baseType="lpstr"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Thu Hoang Yen</dc:creator>
  <cp:lastModifiedBy>All users Win7 x86</cp:lastModifiedBy>
  <cp:revision>186</cp:revision>
  <cp:lastPrinted>2018-01-10T08:31:36Z</cp:lastPrinted>
  <dcterms:created xsi:type="dcterms:W3CDTF">2016-10-21T06:54:48Z</dcterms:created>
  <dcterms:modified xsi:type="dcterms:W3CDTF">2021-12-16T16:42:33Z</dcterms:modified>
</cp:coreProperties>
</file>