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323" r:id="rId4"/>
    <p:sldId id="327" r:id="rId5"/>
    <p:sldId id="330" r:id="rId6"/>
    <p:sldId id="331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DFE"/>
    <a:srgbClr val="A4F2FA"/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7"/>
            <a:ext cx="12191238" cy="6857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4737" y="741948"/>
            <a:ext cx="8746958" cy="537808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2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6" r="2986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6" y="134541"/>
            <a:ext cx="1324160" cy="14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264694"/>
            <a:ext cx="12191999" cy="6593306"/>
            <a:chOff x="0" y="264694"/>
            <a:chExt cx="12191999" cy="65933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4694"/>
              <a:ext cx="12191999" cy="65933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8047" y="3950036"/>
              <a:ext cx="4528754" cy="290796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83" y="5582653"/>
            <a:ext cx="1686160" cy="127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60" y="5404018"/>
            <a:ext cx="1686160" cy="117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44" y="5397067"/>
            <a:ext cx="1049188" cy="7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5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111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Microsoft account</cp:lastModifiedBy>
  <cp:revision>151</cp:revision>
  <dcterms:created xsi:type="dcterms:W3CDTF">2021-04-04T08:12:19Z</dcterms:created>
  <dcterms:modified xsi:type="dcterms:W3CDTF">2022-04-28T16:23:29Z</dcterms:modified>
</cp:coreProperties>
</file>