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323" r:id="rId4"/>
    <p:sldId id="324" r:id="rId5"/>
    <p:sldId id="325" r:id="rId6"/>
    <p:sldId id="326" r:id="rId7"/>
    <p:sldId id="327" r:id="rId8"/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DFE"/>
    <a:srgbClr val="A4F2FA"/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2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2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89" y="0"/>
            <a:ext cx="9182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99" t="8954" r="7023" b="8252"/>
          <a:stretch/>
        </p:blipFill>
        <p:spPr>
          <a:xfrm>
            <a:off x="1166247" y="0"/>
            <a:ext cx="94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190" y="0"/>
            <a:ext cx="9705619" cy="68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147" y="0"/>
            <a:ext cx="9443705" cy="68824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24263" y="274638"/>
            <a:ext cx="9193589" cy="6583362"/>
            <a:chOff x="1624263" y="274638"/>
            <a:chExt cx="9193589" cy="6583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4263" y="274638"/>
              <a:ext cx="3269265" cy="11642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2324" y="6191157"/>
              <a:ext cx="1095528" cy="666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50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92" y="0"/>
            <a:ext cx="90822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5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125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Microsoft account</cp:lastModifiedBy>
  <cp:revision>148</cp:revision>
  <dcterms:created xsi:type="dcterms:W3CDTF">2021-04-04T08:12:19Z</dcterms:created>
  <dcterms:modified xsi:type="dcterms:W3CDTF">2022-04-28T16:12:06Z</dcterms:modified>
</cp:coreProperties>
</file>