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75" r:id="rId5"/>
    <p:sldId id="276" r:id="rId6"/>
    <p:sldId id="27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8" r:id="rId23"/>
    <p:sldId id="279" r:id="rId24"/>
    <p:sldId id="280" r:id="rId25"/>
    <p:sldId id="281" r:id="rId26"/>
    <p:sldId id="27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1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7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4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9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2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5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6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4CF9-7973-47C1-A270-74C8F43C25C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3622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GD-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8194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46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762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2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10598" cy="645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2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016998" cy="67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54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895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"/>
              </a:rPr>
              <a:t>TRANG PHỤC ĐI BIỂN</a:t>
            </a:r>
            <a:endParaRPr lang="en-US" sz="3600" b="1" dirty="0">
              <a:solidFill>
                <a:srgbClr val="FF0000"/>
              </a:solidFill>
              <a:latin typeface="Time"/>
            </a:endParaRPr>
          </a:p>
        </p:txBody>
      </p:sp>
    </p:spTree>
    <p:extLst>
      <p:ext uri="{BB962C8B-B14F-4D97-AF65-F5344CB8AC3E}">
        <p14:creationId xmlns:p14="http://schemas.microsoft.com/office/powerpoint/2010/main" val="1044234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0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63000" cy="657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066800"/>
            <a:ext cx="640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MỤC ĐÍCH- YÊU CẦU: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*Kiến thức: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Trẻ nhận biết trang phục bạn </a:t>
            </a:r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trai,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bạn </a:t>
            </a:r>
            <a:r>
              <a:rPr lang="vi-VN" sz="2400" b="1" dirty="0">
                <a:solidFill>
                  <a:srgbClr val="FF0000"/>
                </a:solidFill>
                <a:latin typeface="Time"/>
              </a:rPr>
              <a:t>gái.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Nhận biết trang phục dành cho mùa hè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*</a:t>
            </a:r>
            <a:r>
              <a:rPr lang="vi-VN" sz="2400" b="1" dirty="0">
                <a:solidFill>
                  <a:srgbClr val="FF0000"/>
                </a:solidFill>
                <a:latin typeface="Time"/>
              </a:rPr>
              <a:t>Kỹ năng: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Trẻ có kỹ năng quan sát và ghi nhớ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*Thái độ: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Hứng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thú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.</a:t>
            </a:r>
            <a:endParaRPr lang="vi-VN" sz="2400" b="1" dirty="0">
              <a:solidFill>
                <a:srgbClr val="FF0000"/>
              </a:solidFill>
              <a:latin typeface="Tim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5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10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443841"/>
            <a:ext cx="8763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 new"/>
              </a:rPr>
              <a:t>TC 1: AI TINH </a:t>
            </a:r>
            <a:r>
              <a:rPr lang="en-US" sz="3600" b="1" dirty="0" smtClean="0">
                <a:solidFill>
                  <a:srgbClr val="FF0000"/>
                </a:solidFill>
                <a:latin typeface="Time new"/>
              </a:rPr>
              <a:t>MẮT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 new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 new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Cô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chia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nhóm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gian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suy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nghĩ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5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giây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Sau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đội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lắc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sắc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xô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trước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giành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quyền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trả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Mỗi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trả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đúng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1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lá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cờ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thúc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đội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cờ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chiến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thắng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</a:t>
            </a:r>
            <a:endParaRPr lang="en-US" sz="3200" b="1" dirty="0">
              <a:solidFill>
                <a:srgbClr val="7030A0"/>
              </a:solidFill>
              <a:latin typeface="Time new"/>
            </a:endParaRPr>
          </a:p>
        </p:txBody>
      </p:sp>
    </p:spTree>
    <p:extLst>
      <p:ext uri="{BB962C8B-B14F-4D97-AF65-F5344CB8AC3E}">
        <p14:creationId xmlns:p14="http://schemas.microsoft.com/office/powerpoint/2010/main" val="35722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1"/>
            <a:ext cx="4114800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76600"/>
            <a:ext cx="44862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4" y="304800"/>
            <a:ext cx="368829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3434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Dạy bé học tập vẽ váy thời trang quần áo mũ giày dép | Day be hoc tap ve  vay thoi trang | Dạy bé học - repac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65532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6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97365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200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Trang phuc mua he | Năng động cùng trang phục mùa hè 2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491"/>
            <a:ext cx="3495242" cy="414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98" y="41564"/>
            <a:ext cx="3629891" cy="36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Chọn trang phục mùa hè thoáng mát cho b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25146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819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TC 2: THI XEM AI NHANH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09" y="0"/>
            <a:ext cx="92149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27432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háu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vẽ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mặt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trời</a:t>
            </a:r>
            <a:endParaRPr lang="en-US" sz="4000" b="1" dirty="0" smtClean="0">
              <a:solidFill>
                <a:srgbClr val="FF0000"/>
              </a:solidFill>
              <a:latin typeface="Time"/>
            </a:endParaRPr>
          </a:p>
        </p:txBody>
      </p:sp>
      <p:pic>
        <p:nvPicPr>
          <p:cNvPr id="5" name="ChauVeOngMatTroi-TramAnh-ThaoLinh_qt3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581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6988"/>
            <a:ext cx="90709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97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988"/>
            <a:ext cx="9066213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7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1" y="23622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403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7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5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161</Words>
  <Application>Microsoft Office PowerPoint</Application>
  <PresentationFormat>On-screen Show (4:3)</PresentationFormat>
  <Paragraphs>21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2021-03-18T06:06:32Z</dcterms:created>
  <dcterms:modified xsi:type="dcterms:W3CDTF">2021-05-07T01:38:27Z</dcterms:modified>
</cp:coreProperties>
</file>