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7" r:id="rId3"/>
    <p:sldId id="273" r:id="rId4"/>
    <p:sldId id="284" r:id="rId5"/>
    <p:sldId id="285" r:id="rId6"/>
    <p:sldId id="286" r:id="rId7"/>
    <p:sldId id="278" r:id="rId8"/>
    <p:sldId id="265" r:id="rId9"/>
    <p:sldId id="269" r:id="rId10"/>
    <p:sldId id="271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62" d="100"/>
          <a:sy n="62" d="100"/>
        </p:scale>
        <p:origin x="-732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GD- ĐT QUẬN LONG BIÊN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TC - XH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0480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	 NH:  “Cho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556453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HỌC 2020-2021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vi-VN" b="1" dirty="0" smtClean="0">
                <a:solidFill>
                  <a:srgbClr val="FF0000"/>
                </a:solidFill>
              </a:rPr>
              <a:t>: </a:t>
            </a:r>
            <a:r>
              <a:rPr lang="vi-VN" b="1" dirty="0">
                <a:solidFill>
                  <a:srgbClr val="FF0000"/>
                </a:solidFill>
              </a:rPr>
              <a:t>Khi </a:t>
            </a:r>
            <a:r>
              <a:rPr lang="en-US" b="1" dirty="0" err="1" smtClean="0">
                <a:solidFill>
                  <a:srgbClr val="FF0000"/>
                </a:solidFill>
              </a:rPr>
              <a:t>trời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mưa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các</a:t>
            </a:r>
            <a:r>
              <a:rPr lang="en-US" b="1" dirty="0" smtClean="0">
                <a:solidFill>
                  <a:srgbClr val="FF0000"/>
                </a:solidFill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</a:rPr>
              <a:t>nên</a:t>
            </a:r>
            <a:r>
              <a:rPr lang="en-US" b="1" dirty="0" smtClean="0">
                <a:solidFill>
                  <a:srgbClr val="FF0000"/>
                </a:solidFill>
              </a:rPr>
              <a:t> ở </a:t>
            </a:r>
            <a:r>
              <a:rPr lang="en-US" b="1" dirty="0" err="1" smtClean="0">
                <a:solidFill>
                  <a:srgbClr val="FF0000"/>
                </a:solidFill>
              </a:rPr>
              <a:t>nhà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nếu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đường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nhớ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mặc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mưa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THANK YOU!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8610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/>
              </a:rPr>
              <a:t>Mục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</a:rPr>
              <a:t>đích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</a:rPr>
              <a:t>cầu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</a:rPr>
              <a:t>:</a:t>
            </a:r>
          </a:p>
          <a:p>
            <a:r>
              <a:rPr lang="vi-VN" sz="2000" dirty="0" smtClean="0">
                <a:solidFill>
                  <a:srgbClr val="FF0000"/>
                </a:solidFill>
                <a:latin typeface="Times New Roman"/>
              </a:rPr>
              <a:t>* </a:t>
            </a:r>
            <a:r>
              <a:rPr lang="vi-VN" sz="2000" dirty="0">
                <a:solidFill>
                  <a:srgbClr val="FF0000"/>
                </a:solidFill>
                <a:latin typeface="Times New Roman"/>
              </a:rPr>
              <a:t>Kiến thức: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- Trẻ biết tên bài hát trời nắng trời mưa của tác giả Đặng Nhật Mai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- Trẻ hiểu nội dung bài hát trời nắng các chú thỏ tung tăng nhảy múa, trời mưa thì các chú thỏ chạy nhanh về nhà để chú mưa.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 * Kỹ năng: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Trẻ biết hát cùng cô, chăm chú nghe cô hát và biết hưởng ứng cùng cô.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* Thái độ: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/>
              </a:rPr>
              <a:t>Trẻ hứng thú tham gia các hoạt động.</a:t>
            </a:r>
            <a:endParaRPr lang="vi-VN" sz="2000" i="0" dirty="0">
              <a:solidFill>
                <a:srgbClr val="FF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9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pPr algn="ctr" fontAlgn="base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/>
            <a:endParaRPr lang="vi-VN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+mj-lt"/>
                <a:cs typeface="Times New Roman" pitchFamily="18" charset="0"/>
              </a:rPr>
              <a:t> 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8910"/>
            <a:ext cx="3657600" cy="486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5410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 VỒNG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8910"/>
            <a:ext cx="5181600" cy="486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9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7150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CHỚP- SÉT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5715"/>
            <a:ext cx="408432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"/>
            <a:ext cx="50292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55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TG: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TroiNangTroiMua-V.A-28021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3862452"/>
            <a:ext cx="897384" cy="89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DẠY TRẺ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roiNangTroiMuaBeat-VA-42615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42672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609600"/>
            <a:ext cx="9147220" cy="56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62000"/>
            <a:ext cx="91440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NH: Cho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TG: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3528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3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150</Words>
  <Application>Microsoft Office PowerPoint</Application>
  <PresentationFormat>On-screen Show (4:3)</PresentationFormat>
  <Paragraphs>31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DẠY TRẺ HÁT</vt:lpstr>
      <vt:lpstr>PowerPoint Presentation</vt:lpstr>
      <vt:lpstr>*GD: Khi trời mưa các con nên ở nhà, nếu ra đường nhớ mặc áo mưa.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Techsi.vn</cp:lastModifiedBy>
  <cp:revision>30</cp:revision>
  <dcterms:created xsi:type="dcterms:W3CDTF">2021-03-07T13:50:48Z</dcterms:created>
  <dcterms:modified xsi:type="dcterms:W3CDTF">2021-05-07T02:06:28Z</dcterms:modified>
</cp:coreProperties>
</file>