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5" r:id="rId16"/>
    <p:sldId id="291" r:id="rId17"/>
    <p:sldId id="271" r:id="rId18"/>
    <p:sldId id="289" r:id="rId19"/>
    <p:sldId id="292" r:id="rId20"/>
    <p:sldId id="288" r:id="rId21"/>
    <p:sldId id="293" r:id="rId22"/>
    <p:sldId id="296" r:id="rId23"/>
    <p:sldId id="298" r:id="rId24"/>
    <p:sldId id="299" r:id="rId25"/>
    <p:sldId id="300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5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24,0 1,0-25,0 51,0-26,0 49,0-74,25 0,-25 0,25 0,-25 0,25 0,0 0,-1 0,1 0,-25 0,25 0,0 0,0 0,-1 0,1 0,25 0,-50 0,25 0,-25 0,24 25,-24-25,25 0,0 0,-25 0,25 0,-25 0,25 0,-25 0,49 0,-24 0,0 0,24 0,-49 0,0 50,25-50,0 0,-25 0,0 0,25 0,-25 0,25 0,0 0,-1 0,-24-25,25 25,-25 0,50-25,-50 25,25-25,-1 1,1 24,0-25,49 25,-49-25,0 0,49 0,-49 25,-25-26,25 1,0 25,0-24,-25 24,24-25,-24 25,25 0,-25 0,25-25,0 25,0 0,-1 0,26 0,24 0,-24 0,49 0,-24 0,-1 0,-24 0,-1 0,1 0,-25 0,-25 0,25 0,-1 0,-24 0,0 25,0 0,0-25,25 0,-25 0,25 0,0 0,0 0,-1 0,-24 24,25-24,0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25,-1-25,0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24,0-24,-24 0,-1 0,-50 0,26 0,-1 0,1 0,24 0,-25 0,1-24,49 24,-25 0,-99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11,'0'24,"-25"-24,0 0,25 0,-24 0,-1 0,0 0,25 0,-25 0,25 0,-25 0,25 0,-24 0,-1 0,25 0,-25 0,25 0,-25 0,-24 0,49 0,-50 0,25 0,25 0,0 0,-74-24,49 24,25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0,-25-22,25 22,-25-24,0 24,0 0,25 0,-24 0,24 0,-24 0,24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293 3,'-110'109,"110"-109,0 110,0-110,0 219,0-219,0 109,0-109,0 109,0 1,0-110,0 109,0-109,0 109,0-109,0 110,0-110,0 109,0 1,0-110,0 109,0-109,0 109,0-109,0 219,0-219,0 219,0-110,0 1,0-1,0-109,0 109,0 1,0-1,0 0,0 1,0-1,0 1,0-1,0 0,0 1,0-110,0 218,0-218,0 110,0-1,0-109,0 110,0-1,0 1,0-110,0 110,0-1,0 0,0-109,0 110,0-1,0 1,0-110,0 109,0-109,0 109,0-109,0 110,0-1,0-109,0 109,0-109,0 110,0-110,0 109,0 1,0-110,0 109,0-109,0 109,0-109,0 219,0-219,0 109,0 1,0-1,0 1,0-110,0 218,0-218,0 110,0 108,0-218,0 110,0-1,0 1,0-1,0 0,0 1,0-1,0-109,0 110,0-1,0 0,0-109,0 110,0-1,0 0,0-109,0 110,0-110,0 109,0 1,0-1,0-109,0 109,0 1,0-1,0-109,0 109,0-109,0 110,0-110,0 109,0 1,0-110,0 109,0-109,0 109,0-109,0 219,0-219,0 109,0-109,0 110,0-110,0 109,0 1,0-110,0 109,0-109,0 109,0 1,0-1,0 0,0 1,0-1,0 1,0-110,0 218,0-108,0-110,0 218,0-218,0 110,0-1,0 1,0 0,0-110,0 109,0-109,0 110,0-1,0-109,0 109,0-109,0 110,0-110,0 109,0 1,0-110,0-110,0 110,0 110,0-110,0 109,0-109,0 109,0-109,0 219,0-219,0 109,0 1,0-1,0 110,0-219,0 109,0 1,0-110,0 218,0-218,0 110,0-110,0 109,0 1,0-1,0 0,0-109,0 110,0-1,0-109,0 109,0-109,0 110,0-110,0 109,0 1,0-110,0 109,0-109,0 109,0-109,0 110,0-1,0 0,0 1,0-1,0 1,0-110,0 218,0-218,0 110,0-110,0 109,0-109,0 109,0 1,0-1,0-109,0 110,0-110,0 109,0 0,0 1,0-110,0 109,0 1,0-1,0-109,0 109,0 1,0-1,0 0,0 1,0-1,0 1,0-110,0 218,0-218,0 110,0-1,0 0,0-109,0 110,0-1,0-109,0 110,0-1,0 0,0-109,0 110,0-1,0 0,0 1,0-110,0 110,0 0,0-1,0-109,0 109,0 1,0-1,0-109,0 219,0-110,0-109,0 219,0-110,0 1,0-1,0 0,0-109,0 219,0-219,0 110,0-1,0 0,0-109,0 110,0-1,0 0,0 1,0-1,0 1,0-1,0 0,0 1,0-1,0 0,0 1,0-110,0 109,0 1,0-1,0 0,0 110,0-219,0 109,0 110,0-109,0-1,0 0,0-109,0 219,0-110,0-109,0 219,0-109,-109-110,109 218,0-218,0 110,0-1,0 0,0 1,0-110,0 109,0 1,0-1,0 0,0 1,0-1,0-109,0 219,0-219,0 109,0 1,0-1,0 0,0 1,0-1,0 1,0-1,0 0,0 1,0-1,0 0,0 2,0-2,0 1,0-1,0 0,0 1,0-110,0 109,0-109,0 109,0 1,0-110,0 109,0-109,0 110,0-1,0 0,0-109,0 110,0-110,0 109,0-109,0 109,0 1,0-1,0-109,0 110,0-1,0 0,0 110,0-219,0 109,0 1,0-1,0 1,0-1,0 0,0-109,0 110,0-110,0 109,0-109,0 109,0 1,0-110,0 109,0-109,0 110,0-110,0 218,0-218,0 110,0-110,0 109,0 0,0 1,0-1,0-109,0 219,0-219,0 109,0 1,0-1,0 0,0 1,0-1,0-109,0 110,0-110,0 109,0 0,0 1,0-1,0 0,0 1,0-110,0 109,0-109,0 219,0-219,0 109,0 1,0-1,0 0,0 1,0-110,0 219,0-219,0 109,0 0,0 1,0-1,0 0,0 1,0-110,0 109,0 1,0-110,0 219,0-219,0 110,0-1,0 0,0 1,0-110,0 219,0-219,0 109,0-109,0 109,0 1,0-1,0 1,0-110,0 218,0-218,0 110,0-110,0 109,0-109,0 109,0 1,0-1,0-109,0 110,0-110,0 109,0 0,0 1,0-110,0 218,0-218,0 110,0-110,0 219,0-219,0 109,0 0,0 1,0-1,0 0,0 1,0 109,0-110,0 0,0 1,0 108,0-108,0-1,0 1,0-1,0 0,0 110,0-110,0-109,0 219,0-219,0 110,0-1,0-109,0 219,0-219,0 109,0-109,0 109,0 1,0-110,0 109,0-109,0 110,0-110,0 109,0 0,0-109,0 110,0-110,0 109,0 0,0 1,0-1,0-109,0 219,0-219,0 109,0 1,0-110,0 109,0 0,0 1,0-110,0 220,0-220,0 109,0 0,0 1,0-110,0 109,0-109,0 109,0-109,0 110,0-1,0-109,0 110,0-110,0 109,0-109,0 109,0-109,0 110,0-1,0-109,0 109,0 1,0-1,0 1,0-110,0 109,0 0,0 1,0-110,0 109,0 1,0-1,0 0,0 1,0-1,0-109,0 109,0-109,0 110,0-1,0 1,0-1,0-109,0 109,0 1,0-110,0 109,0 110,0-219,0 109,0-109,0 110,0-1,0 0,0-109,0 110,0-110,0 218,0-218,0 110,0-1,0-109,0 219,0-219,0 109,0 1,0-1,0 0,0 1,0-1,0 110,0-110,0 1,0-1,0 110,0-219,0 109,0 1,0-1,0 110,0-110,0-109,0 219,0-110,0-109,0 219,0-110,0 1,0-1,0-109,0 220,0-220,0 109,0 1,0-110,0 218,0-218,0 110,0-1,0 0,0 1,0-1,0 1,0-1,0 0,0 1,0-1,0 0,0 1,0-1,0 1,0-1,0-109,0 109,0 1,0-1,0-109,0 219,0-110,0-109,0 110,0-1,0 0,0 1,0-110,0 109,0 0,0 1,0-1,0 1,0 108,0-108,0-1,0 1,0-1,0 110,0-110,0 110,0-110,0 1,0-1,0 0,0 110,0-110,0 1,0 109,0-110,0 0,0 110,0-110,0 110,0-109,0 108,0-108,0-1,0 0,0 110,0 0,0-110,0 1,0 109,0-109,0-1,0 1,0-1,0 0,0 110,0-110,0 1,0-1,0 110,0-110,0 110,0-110,0 110,0-109,0-1,0 0,0 219,0-218,0 109,0-110,0 110,0-1,0-108,0 109,0-1,0-108,0 108,0 1,0-109,0-1,0 110,0-110,0 110,0-110,0 1,0-1,0 110,0-110,0-109,0 219,0-110,0 1,0-1,0 0,0 1,0-1,0 110,0-110,0 1,0-1,0 0,0 1,0 109,0-219,0 109,0 0,0 2,0-2,0 0,0 1,0 109,0-219,0 109,0 110,0-219,0 109,0 0,0 1,0-1,0-109,0 110,0-110,0 218,0-218,0 110,0-1,0 0,0 110,0-109,0-1,0 0,0 219,0-218,0 109,0-1,0-108,0 108,0 1,0 0,0-110,0 1,0 108,0-108,0-1,0 110,0-219,0 109,0 110,0-219,0 109,0 110,0-109,0 108,0-108,0 108,0 1,0 0,0-110,0 110,0 0,0-110,0 1,0-1,0 110,0-110,0 1,0 109,0-109,0-1,0 0,0 110,0 0,0-110,0 110,0 0,0 0,0-1,0-108,0 108,0-108,0 109,0-110,0 110,0-110,0 219,0-218,0-1,0 110,0-1,0 1,0-219,0 0,0-109,0 218,0-109,0 0,0-109,0 218,0-109,0-109,0 218,0-109,0-109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24,0 1,0-25,0 51,0-26,0 49,0-74,25 0,-25 0,25 0,-25 0,25 0,0 0,-1 0,1 0,-25 0,25 0,0 0,0 0,-1 0,1 0,25 0,-50 0,25 0,-25 0,24 25,-24-25,25 0,0 0,-25 0,25 0,-25 0,25 0,-25 0,49 0,-24 0,0 0,24 0,-49 0,0 50,25-50,0 0,-25 0,0 0,25 0,-25 0,25 0,0 0,-1 0,-24-25,25 25,-25 0,50-25,-50 25,25-25,-1 1,1 24,0-25,49 25,-49-25,0 0,49 0,-49 25,-25-26,25 1,0 25,0-24,-25 24,24-25,-24 25,25 0,-25 0,25-25,0 25,0 0,-1 0,26 0,24 0,-24 0,49 0,-24 0,-1 0,-24 0,-1 0,1 0,-25 0,-25 0,25 0,-1 0,-24 0,0 25,0 0,0-25,25 0,-25 0,25 0,0 0,0 0,-1 0,-24 24,25-24,0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25,-1-25,0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24,0-24,-24 0,-1 0,-50 0,26 0,-1 0,1 0,24 0,-25 0,1-24,49 24,-25 0,-99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11,'0'24,"-25"-24,0 0,25 0,-24 0,-1 0,0 0,25 0,-25 0,25 0,-25 0,25 0,-24 0,-1 0,25 0,-25 0,25 0,-25 0,-24 0,49 0,-50 0,25 0,25 0,0 0,-74-24,49 24,25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0,-25-22,25 22,-25-24,0 24,0 0,25 0,-24 0,24 0,-24 0,24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0,0-1,-12 1,12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293 3,'-110'109,"110"-109,0 110,0-110,0 219,0-219,0 109,0-109,0 109,0 1,0-110,0 109,0-109,0 109,0-109,0 110,0-110,0 109,0 1,0-110,0 109,0-109,0 109,0-109,0 219,0-219,0 219,0-110,0 1,0-1,0-109,0 109,0 1,0-1,0 0,0 1,0-1,0 1,0-1,0 0,0 1,0-110,0 218,0-218,0 110,0-1,0-109,0 110,0-1,0 1,0-110,0 110,0-1,0 0,0-109,0 110,0-1,0 1,0-110,0 109,0-109,0 109,0-109,0 110,0-1,0-109,0 109,0-109,0 110,0-110,0 109,0 1,0-110,0 109,0-109,0 109,0-109,0 219,0-219,0 109,0 1,0-1,0 1,0-110,0 218,0-218,0 110,0 108,0-218,0 110,0-1,0 1,0-1,0 0,0 1,0-1,0-109,0 110,0-1,0 0,0-109,0 110,0-1,0 0,0-109,0 110,0-110,0 109,0 1,0-1,0-109,0 109,0 1,0-1,0-109,0 109,0-109,0 110,0-110,0 109,0 1,0-110,0 109,0-109,0 109,0-109,0 219,0-219,0 109,0-109,0 110,0-110,0 109,0 1,0-110,0 109,0-109,0 109,0 1,0-1,0 0,0 1,0-1,0 1,0-110,0 218,0-108,0-110,0 218,0-218,0 110,0-1,0 1,0 0,0-110,0 109,0-109,0 110,0-1,0-109,0 109,0-109,0 110,0-110,0 109,0 1,0-110,0-110,0 110,0 110,0-110,0 109,0-109,0 109,0-109,0 219,0-219,0 109,0 1,0-1,0 110,0-219,0 109,0 1,0-110,0 218,0-218,0 110,0-110,0 109,0 1,0-1,0 0,0-109,0 110,0-1,0-109,0 109,0-109,0 110,0-110,0 109,0 1,0-110,0 109,0-109,0 109,0-109,0 110,0-1,0 0,0 1,0-1,0 1,0-110,0 218,0-218,0 110,0-110,0 109,0-109,0 109,0 1,0-1,0-109,0 110,0-110,0 109,0 0,0 1,0-110,0 109,0 1,0-1,0-109,0 109,0 1,0-1,0 0,0 1,0-1,0 1,0-110,0 218,0-218,0 110,0-1,0 0,0-109,0 110,0-1,0-109,0 110,0-1,0 0,0-109,0 110,0-1,0 0,0 1,0-110,0 110,0 0,0-1,0-109,0 109,0 1,0-1,0-109,0 219,0-110,0-109,0 219,0-110,0 1,0-1,0 0,0-109,0 219,0-219,0 110,0-1,0 0,0-109,0 110,0-1,0 0,0 1,0-1,0 1,0-1,0 0,0 1,0-1,0 0,0 1,0-110,0 109,0 1,0-1,0 0,0 110,0-219,0 109,0 110,0-109,0-1,0 0,0-109,0 219,0-110,0-109,0 219,0-109,-109-110,109 218,0-218,0 110,0-1,0 0,0 1,0-110,0 109,0 1,0-1,0 0,0 1,0-1,0-109,0 219,0-219,0 109,0 1,0-1,0 0,0 1,0-1,0 1,0-1,0 0,0 1,0-1,0 0,0 2,0-2,0 1,0-1,0 0,0 1,0-110,0 109,0-109,0 109,0 1,0-110,0 109,0-109,0 110,0-1,0 0,0-109,0 110,0-110,0 109,0-109,0 109,0 1,0-1,0-109,0 110,0-1,0 0,0 110,0-219,0 109,0 1,0-1,0 1,0-1,0 0,0-109,0 110,0-110,0 109,0-109,0 109,0 1,0-110,0 109,0-109,0 110,0-110,0 218,0-218,0 110,0-110,0 109,0 0,0 1,0-1,0-109,0 219,0-219,0 109,0 1,0-1,0 0,0 1,0-1,0-109,0 110,0-110,0 109,0 0,0 1,0-1,0 0,0 1,0-110,0 109,0-109,0 219,0-219,0 109,0 1,0-1,0 0,0 1,0-110,0 219,0-219,0 109,0 0,0 1,0-1,0 0,0 1,0-110,0 109,0 1,0-110,0 219,0-219,0 110,0-1,0 0,0 1,0-110,0 219,0-219,0 109,0-109,0 109,0 1,0-1,0 1,0-110,0 218,0-218,0 110,0-110,0 109,0-109,0 109,0 1,0-1,0-109,0 110,0-110,0 109,0 0,0 1,0-110,0 218,0-218,0 110,0-110,0 219,0-219,0 109,0 0,0 1,0-1,0 0,0 1,0 109,0-110,0 0,0 1,0 108,0-108,0-1,0 1,0-1,0 0,0 110,0-110,0-109,0 219,0-219,0 110,0-1,0-109,0 219,0-219,0 109,0-109,0 109,0 1,0-110,0 109,0-109,0 110,0-110,0 109,0 0,0-109,0 110,0-110,0 109,0 0,0 1,0-1,0-109,0 219,0-219,0 109,0 1,0-110,0 109,0 0,0 1,0-110,0 220,0-220,0 109,0 0,0 1,0-110,0 109,0-109,0 109,0-109,0 110,0-1,0-109,0 110,0-110,0 109,0-109,0 109,0-109,0 110,0-1,0-109,0 109,0 1,0-1,0 1,0-110,0 109,0 0,0 1,0-110,0 109,0 1,0-1,0 0,0 1,0-1,0-109,0 109,0-109,0 110,0-1,0 1,0-1,0-109,0 109,0 1,0-110,0 109,0 110,0-219,0 109,0-109,0 110,0-1,0 0,0-109,0 110,0-110,0 218,0-218,0 110,0-1,0-109,0 219,0-219,0 109,0 1,0-1,0 0,0 1,0-1,0 110,0-110,0 1,0-1,0 110,0-219,0 109,0 1,0-1,0 110,0-110,0-109,0 219,0-110,0-109,0 219,0-110,0 1,0-1,0-109,0 220,0-220,0 109,0 1,0-110,0 218,0-218,0 110,0-1,0 0,0 1,0-1,0 1,0-1,0 0,0 1,0-1,0 0,0 1,0-1,0 1,0-1,0-109,0 109,0 1,0-1,0-109,0 219,0-110,0-109,0 110,0-1,0 0,0 1,0-110,0 109,0 0,0 1,0-1,0 1,0 108,0-108,0-1,0 1,0-1,0 110,0-110,0 110,0-110,0 1,0-1,0 0,0 110,0-110,0 1,0 109,0-110,0 0,0 110,0-110,0 110,0-109,0 108,0-108,0-1,0 0,0 110,0 0,0-110,0 1,0 109,0-109,0-1,0 1,0-1,0 0,0 110,0-110,0 1,0-1,0 110,0-110,0 110,0-110,0 110,0-109,0-1,0 0,0 219,0-218,0 109,0-110,0 110,0-1,0-108,0 109,0-1,0-108,0 108,0 1,0-109,0-1,0 110,0-110,0 110,0-110,0 1,0-1,0 110,0-110,0-109,0 219,0-110,0 1,0-1,0 0,0 1,0-1,0 110,0-110,0 1,0-1,0 0,0 1,0 109,0-219,0 109,0 0,0 2,0-2,0 0,0 1,0 109,0-219,0 109,0 110,0-219,0 109,0 0,0 1,0-1,0-109,0 110,0-110,0 218,0-218,0 110,0-1,0 0,0 110,0-109,0-1,0 0,0 219,0-218,0 109,0-1,0-108,0 108,0 1,0 0,0-110,0 1,0 108,0-108,0-1,0 110,0-219,0 109,0 110,0-219,0 109,0 110,0-109,0 108,0-108,0 108,0 1,0 0,0-110,0 110,0 0,0-110,0 1,0-1,0 110,0-110,0 1,0 109,0-109,0-1,0 0,0 110,0 0,0-110,0 110,0 0,0 0,0-1,0-108,0 108,0-108,0 109,0-110,0 110,0-110,0 219,0-218,0-1,0 110,0-1,0 1,0-219,0 0,0-109,0 218,0-109,0 0,0-109,0 218,0-109,0-109,0 218,0-109,0-109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24,0 1,0-25,0 51,0-26,0 49,0-74,25 0,-25 0,25 0,-25 0,25 0,0 0,-1 0,1 0,-25 0,25 0,0 0,0 0,-1 0,1 0,25 0,-50 0,25 0,-25 0,24 25,-24-25,25 0,0 0,-25 0,25 0,-25 0,25 0,-25 0,49 0,-24 0,0 0,24 0,-49 0,0 50,25-50,0 0,-25 0,0 0,25 0,-25 0,25 0,0 0,-1 0,-24-25,25 25,-25 0,50-25,-50 25,25-25,-1 1,1 24,0-25,49 25,-49-25,0 0,49 0,-49 25,-25-26,25 1,0 25,0-24,-25 24,24-25,-24 25,25 0,-25 0,25-25,0 25,0 0,-1 0,26 0,24 0,-24 0,49 0,-24 0,-1 0,-24 0,-1 0,1 0,-25 0,-25 0,25 0,-1 0,-24 0,0 25,0 0,0-25,25 0,-25 0,25 0,0 0,0 0,-1 0,-24 24,25-24,0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25,-1-25,0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24,0-24,-24 0,-1 0,-50 0,26 0,-1 0,1 0,24 0,-25 0,1-24,49 24,-25 0,-99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11,'0'24,"-25"-24,0 0,25 0,-24 0,-1 0,0 0,25 0,-25 0,25 0,-25 0,25 0,-24 0,-1 0,25 0,-25 0,25 0,-25 0,-24 0,49 0,-50 0,25 0,25 0,0 0,-74-24,49 24,25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0,-25-22,25 22,-25-24,0 24,0 0,25 0,-24 0,24 0,-24 0,24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293 3,'-110'109,"110"-109,0 110,0-110,0 219,0-219,0 109,0-109,0 109,0 1,0-110,0 109,0-109,0 109,0-109,0 110,0-110,0 109,0 1,0-110,0 109,0-109,0 109,0-109,0 219,0-219,0 219,0-110,0 1,0-1,0-109,0 109,0 1,0-1,0 0,0 1,0-1,0 1,0-1,0 0,0 1,0-110,0 218,0-218,0 110,0-1,0-109,0 110,0-1,0 1,0-110,0 110,0-1,0 0,0-109,0 110,0-1,0 1,0-110,0 109,0-109,0 109,0-109,0 110,0-1,0-109,0 109,0-109,0 110,0-110,0 109,0 1,0-110,0 109,0-109,0 109,0-109,0 219,0-219,0 109,0 1,0-1,0 1,0-110,0 218,0-218,0 110,0 108,0-218,0 110,0-1,0 1,0-1,0 0,0 1,0-1,0-109,0 110,0-1,0 0,0-109,0 110,0-1,0 0,0-109,0 110,0-110,0 109,0 1,0-1,0-109,0 109,0 1,0-1,0-109,0 109,0-109,0 110,0-110,0 109,0 1,0-110,0 109,0-109,0 109,0-109,0 219,0-219,0 109,0-109,0 110,0-110,0 109,0 1,0-110,0 109,0-109,0 109,0 1,0-1,0 0,0 1,0-1,0 1,0-110,0 218,0-108,0-110,0 218,0-218,0 110,0-1,0 1,0 0,0-110,0 109,0-109,0 110,0-1,0-109,0 109,0-109,0 110,0-110,0 109,0 1,0-110,0-110,0 110,0 110,0-110,0 109,0-109,0 109,0-109,0 219,0-219,0 109,0 1,0-1,0 110,0-219,0 109,0 1,0-110,0 218,0-218,0 110,0-110,0 109,0 1,0-1,0 0,0-109,0 110,0-1,0-109,0 109,0-109,0 110,0-110,0 109,0 1,0-110,0 109,0-109,0 109,0-109,0 110,0-1,0 0,0 1,0-1,0 1,0-110,0 218,0-218,0 110,0-110,0 109,0-109,0 109,0 1,0-1,0-109,0 110,0-110,0 109,0 0,0 1,0-110,0 109,0 1,0-1,0-109,0 109,0 1,0-1,0 0,0 1,0-1,0 1,0-110,0 218,0-218,0 110,0-1,0 0,0-109,0 110,0-1,0-109,0 110,0-1,0 0,0-109,0 110,0-1,0 0,0 1,0-110,0 110,0 0,0-1,0-109,0 109,0 1,0-1,0-109,0 219,0-110,0-109,0 219,0-110,0 1,0-1,0 0,0-109,0 219,0-219,0 110,0-1,0 0,0-109,0 110,0-1,0 0,0 1,0-1,0 1,0-1,0 0,0 1,0-1,0 0,0 1,0-110,0 109,0 1,0-1,0 0,0 110,0-219,0 109,0 110,0-109,0-1,0 0,0-109,0 219,0-110,0-109,0 219,0-109,-109-110,109 218,0-218,0 110,0-1,0 0,0 1,0-110,0 109,0 1,0-1,0 0,0 1,0-1,0-109,0 219,0-219,0 109,0 1,0-1,0 0,0 1,0-1,0 1,0-1,0 0,0 1,0-1,0 0,0 2,0-2,0 1,0-1,0 0,0 1,0-110,0 109,0-109,0 109,0 1,0-110,0 109,0-109,0 110,0-1,0 0,0-109,0 110,0-110,0 109,0-109,0 109,0 1,0-1,0-109,0 110,0-1,0 0,0 110,0-219,0 109,0 1,0-1,0 1,0-1,0 0,0-109,0 110,0-110,0 109,0-109,0 109,0 1,0-110,0 109,0-109,0 110,0-110,0 218,0-218,0 110,0-110,0 109,0 0,0 1,0-1,0-109,0 219,0-219,0 109,0 1,0-1,0 0,0 1,0-1,0-109,0 110,0-110,0 109,0 0,0 1,0-1,0 0,0 1,0-110,0 109,0-109,0 219,0-219,0 109,0 1,0-1,0 0,0 1,0-110,0 219,0-219,0 109,0 0,0 1,0-1,0 0,0 1,0-110,0 109,0 1,0-110,0 219,0-219,0 110,0-1,0 0,0 1,0-110,0 219,0-219,0 109,0-109,0 109,0 1,0-1,0 1,0-110,0 218,0-218,0 110,0-110,0 109,0-109,0 109,0 1,0-1,0-109,0 110,0-110,0 109,0 0,0 1,0-110,0 218,0-218,0 110,0-110,0 219,0-219,0 109,0 0,0 1,0-1,0 0,0 1,0 109,0-110,0 0,0 1,0 108,0-108,0-1,0 1,0-1,0 0,0 110,0-110,0-109,0 219,0-219,0 110,0-1,0-109,0 219,0-219,0 109,0-109,0 109,0 1,0-110,0 109,0-109,0 110,0-110,0 109,0 0,0-109,0 110,0-110,0 109,0 0,0 1,0-1,0-109,0 219,0-219,0 109,0 1,0-110,0 109,0 0,0 1,0-110,0 220,0-220,0 109,0 0,0 1,0-110,0 109,0-109,0 109,0-109,0 110,0-1,0-109,0 110,0-110,0 109,0-109,0 109,0-109,0 110,0-1,0-109,0 109,0 1,0-1,0 1,0-110,0 109,0 0,0 1,0-110,0 109,0 1,0-1,0 0,0 1,0-1,0-109,0 109,0-109,0 110,0-1,0 1,0-1,0-109,0 109,0 1,0-110,0 109,0 110,0-219,0 109,0-109,0 110,0-1,0 0,0-109,0 110,0-110,0 218,0-218,0 110,0-1,0-109,0 219,0-219,0 109,0 1,0-1,0 0,0 1,0-1,0 110,0-110,0 1,0-1,0 110,0-219,0 109,0 1,0-1,0 110,0-110,0-109,0 219,0-110,0-109,0 219,0-110,0 1,0-1,0-109,0 220,0-220,0 109,0 1,0-110,0 218,0-218,0 110,0-1,0 0,0 1,0-1,0 1,0-1,0 0,0 1,0-1,0 0,0 1,0-1,0 1,0-1,0-109,0 109,0 1,0-1,0-109,0 219,0-110,0-109,0 110,0-1,0 0,0 1,0-110,0 109,0 0,0 1,0-1,0 1,0 108,0-108,0-1,0 1,0-1,0 110,0-110,0 110,0-110,0 1,0-1,0 0,0 110,0-110,0 1,0 109,0-110,0 0,0 110,0-110,0 110,0-109,0 108,0-108,0-1,0 0,0 110,0 0,0-110,0 1,0 109,0-109,0-1,0 1,0-1,0 0,0 110,0-110,0 1,0-1,0 110,0-110,0 110,0-110,0 110,0-109,0-1,0 0,0 219,0-218,0 109,0-110,0 110,0-1,0-108,0 109,0-1,0-108,0 108,0 1,0-109,0-1,0 110,0-110,0 110,0-110,0 1,0-1,0 110,0-110,0-109,0 219,0-110,0 1,0-1,0 0,0 1,0-1,0 110,0-110,0 1,0-1,0 0,0 1,0 109,0-219,0 109,0 0,0 2,0-2,0 0,0 1,0 109,0-219,0 109,0 110,0-219,0 109,0 0,0 1,0-1,0-109,0 110,0-110,0 218,0-218,0 110,0-1,0 0,0 110,0-109,0-1,0 0,0 219,0-218,0 109,0-1,0-108,0 108,0 1,0 0,0-110,0 1,0 108,0-108,0-1,0 110,0-219,0 109,0 110,0-219,0 109,0 110,0-109,0 108,0-108,0 108,0 1,0 0,0-110,0 110,0 0,0-110,0 1,0-1,0 110,0-110,0 1,0 109,0-109,0-1,0 0,0 110,0 0,0-110,0 110,0 0,0 0,0-1,0-108,0 108,0-108,0 109,0-110,0 110,0-110,0 219,0-218,0-1,0 110,0-1,0 1,0-219,0 0,0-109,0 218,0-109,0 0,0-109,0 218,0-109,0-109,0 218,0-109,0-109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24,0 1,0-25,0 51,0-26,0 49,0-74,25 0,-25 0,25 0,-25 0,25 0,0 0,-1 0,1 0,-25 0,25 0,0 0,0 0,-1 0,1 0,25 0,-50 0,25 0,-25 0,24 25,-24-25,25 0,0 0,-25 0,25 0,-25 0,25 0,-25 0,49 0,-24 0,0 0,24 0,-49 0,0 50,25-50,0 0,-25 0,0 0,25 0,-25 0,25 0,0 0,-1 0,-24-25,25 25,-25 0,50-25,-50 25,25-25,-1 1,1 24,0-25,49 25,-49-25,0 0,49 0,-49 25,-25-26,25 1,0 25,0-24,-25 24,24-25,-24 25,25 0,-25 0,25-25,0 25,0 0,-1 0,26 0,24 0,-24 0,49 0,-24 0,-1 0,-24 0,-1 0,1 0,-25 0,-25 0,25 0,-1 0,-24 0,0 25,0 0,0-25,25 0,-25 0,25 0,0 0,0 0,-1 0,-24 24,25-24,0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25,-1-25,0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24,0-24,-24 0,-1 0,-50 0,26 0,-1 0,1 0,24 0,-25 0,1-24,49 24,-25 0,-99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218 3,'-109'109,"109"-109,0 110,0-110,0 219,0-219,0 109,0-109,0 109,0 1,0-110,0 109,0-109,0 110,0-110,0 109,0-109,0 109,0 1,0-110,0 109,0-109,0 109,0-109,0 219,0-219,0 219,0-110,0 1,0-1,0-109,0 110,0-1,0 0,0 1,0-1,0 1,0-1,0 0,0 1,0-1,0-109,0 219,0-219,0 109,0 1,0-110,0 109,0 0,0 1,0-110,0 109,0 1,0-1,0-109,0 109,0 1,0-1,0-109,0 110,0-110,0 109,0-109,0 109,0 1,0-110,0 109,0-109,0 110,0-110,0 109,0 0,0-109,0 110,0-110,0 109,0-109,0 219,0-219,0 109,0 1,0-1,0 0,0-109,0 219,0-219,0 110,0 108,0-218,0 110,0-1,0 1,0-1,0 0,0 1,0-1,0-109,0 109,0 1,0-1,0-109,0 110,0-1,0 0,0-109,0 110,0-110,0 109,0 1,0-1,0-109,0 109,0 1,0-1,0-109,0 110,0-110,0 109,0-109,0 109,0 1,0-110,0 109,0-109,0 109,0-109,0 219,0-219,0 110,0-110,0 109,0-109,0 109,0 1,0-110,0 109,0-109,0 110,0-1,0 0,0 1,0-1,0 1,0-1,0-109,0 219,0-110,0-109,0 219,0-219,0 109,0 1,0-1,0 0,0-109,0 110,0-110,0 109,0 1,0-110,0 109,0-109,0 109,0-109,0 110,0-1,0-109,0-109,0 109,0 109,0-109,0 110,0-110,0 109,0-109,0 219,0-219,0 109,0 1,0-1,0 110,0-219,0 109,0 0,0-109,0 219,0-219,0 110,0-110,0 109,0 0,0 1,0-1,0-109,0 110,0-1,0-109,0 109,0-109,0 110,0-110,0 109,0 1,0-110,0 109,0-109,0 109,0-109,0 110,0-1,0 0,0 1,0-1,0 1,0-110,0 218,0-218,0 110,0-110,0 109,0-109,0 110,0-1,0 0,0-109,0 110,0-110,0 109,0 1,0-1,0-109,0 109,0 1,0-1,0-109,0 109,0 1,0-1,0 1,0-1,0 0,0 1,0-110,0 219,0-219,0 109,0 0,0 1,0-110,0 109,0 1,0-110,0 109,0 0,0 1,0-110,0 109,0 0,0 1,0-1,0-109,0 110,0-1,0 0,0-109,0 110,0-1,0 1,0-110,0 218,0-108,0-110,0 219,0-110,0 0,0 1,0-1,0-109,0 219,0-219,0 109,0 1,0-1,0-109,0 109,0 1,0-1,0 1,0-1,0 0,0 1,0-1,0 1,0-1,0 0,0 1,0-110,0 109,0 1,0-1,0 0,0 110,0-219,0 109,0 110,0-109,0-1,0 0,0-109,0 219,0-109,0-110,0 218,0-108,-110-110,110 219,0-219,0 109,0 0,0 1,0-1,0-109,0 109,0 1,0-1,0 1,0-1,0 0,0-109,0 219,0-219,0 110,0-1,0 0,0 1,0-1,0 1,0-1,0 0,0 1,0-1,0 0,0 1,0-1,0 1,0-1,0 0,0 1,0-1,0-109,0 110,0-110,0 109,0 0,0-109,0 110,0-110,0 109,0 1,0-1,0-109,0 109,0-109,0 110,0-110,0 109,0 1,0-1,0-109,0 109,0 1,0-1,0 110,0-219,0 109,0 1,0-1,0 0,0 1,0-1,0-109,0 110,0-110,0 109,0-109,0 109,0 1,0-110,0 109,0-109,0 110,0-110,0 218,0-218,0 110,0-110,0 109,0 0,0 1,0-1,0-109,0 219,0-219,0 109,0 1,0-1,0 1,0-1,0 0,0-109,0 110,0-110,0 109,0 1,0-1,0 0,0 1,0-1,0-109,0 109,0-109,0 219,0-219,0 110,0-1,0 0,0 1,0-1,0-109,0 219,0-219,0 109,0 1,0-1,0 1,0-1,0 0,0-109,0 110,0-1,0-109,0 219,0-219,0 109,0 1,0-1,0 0,0-109,0 219,0-219,0 110,0-110,0 109,0 0,0 1,0-1,0-109,0 219,0-219,0 109,0-109,0 110,0-110,0 109,0 1,0-1,0-109,0 109,0-109,0 110,0-1,0 0,0-109,0 219,0-219,0 110,0-110,0 218,0-218,0 110,0-1,0 1,0-1,0 0,0 1,0 109,0-110,0 0,0 1,0 108,0-108,0-1,0 1,0-1,0 0,0 110,0-109,0-110,0 218,0-218,0 110,0-1,0-109,0 219,0-219,0 109,0-109,0 110,0-1,0-109,0 109,0-109,0 110,0-110,0 109,0 1,0-110,0 109,0-109,0 109,0 1,0-1,0 1,0-110,0 218,0-218,0 110,0-1,0-109,0 110,0-1,0 0,0-109,0 219,0-219,0 109,0 1,0-1,0-109,0 110,0-110,0 109,0-109,0 109,0 1,0-110,0 109,0-109,0 110,0-110,0 109,0-109,0 109,0 1,0-110,0 109,0 1,0-1,0 0,0-109,0 110,0-1,0 1,0-110,0 109,0 0,0 1,0-1,0 0,0 1,0-110,0 109,0-109,0 110,0-1,0 0,0 1,0-110,0 109,0 1,0-110,0 109,0 110,0-219,0 109,0-109,0 110,0-1,0 0,0-109,0 110,0-110,0 218,0-218,0 110,0-1,0-109,0 219,0-219,0 109,0 1,0-1,0 1,0-1,0 0,0 110,0-109,0-1,0 0,0 110,0-219,0 109,0 1,0-1,0 110,0-110,0-109,0 219,0-109,0-110,0 218,0-108,0-1,0 1,0-110,0 218,0-218,0 110,0-1,0-109,0 219,0-219,0 109,0 1,0-1,0 0,0 1,0-1,0 1,0-1,0 0,0 1,0-1,0 1,0-1,0 0,0 1,0-110,0 109,0 1,0-1,0-109,0 219,0-110,0-109,0 109,0 1,0-1,0 1,0-110,0 109,0 0,0 1,0-1,0 1,0 108,0-108,0-1,0 1,0-1,0 110,0-110,0 110,0-110,0 1,0-1,0 0,0 110,0-109,0-1,0 110,0-110,0 1,0 108,0-108,0 108,0-108,0 109,0-110,0 0,0 1,0 109,0-1,0-108,0-1,0 110,0-110,0 1,0-1,0 0,0 1,0 109,0-110,0 0,0 1,0 109,0-110,0 110,0-110,0 110,0-110,0 1,0-1,0 219,0-218,0 108,0-108,0 109,0-1,0-108,0 109,0-1,0-108,0 109,0-1,0-108,0-1,0 110,0-110,0 110,0-110,0 1,0-1,0 110,0-110,0-109,0 219,0-109,0-1,0 0,0 1,0-1,0 0,0 110,0-109,0-1,0 0,0 1,0-1,0 110,0-219,0 109,0 1,0-1,0 1,0-1,0 0,0 110,0-219,0 109,0 110,0-219,0 110,0-1,0 0,0 1,0-110,0 109,0-109,0 219,0-219,0 109,0 1,0-1,0 110,0-110,0 1,0-1,0 219,0-218,0 108,0 1,0-109,0 108,0 1,0 0,0-110,0 1,0 109,0-110,0 0,0 110,0-219,0 109,0 110,0-219,0 110,0 108,0-108,0 109,0-110,0 110,0 0,0-1,0-108,0 108,0 1,0-109,0-1,0 0,0 110,0-109,0-1,0 110,0-110,0 1,0-1,0 110,0-1,0-108,0 109,0-1,0 1,0 0,0-110,0 110,0-109,0 108,0-108,0 109,0-110,0 219,0-219,0 1,0 109,0-1,0 1,0-219,0 0,0-109,0 218,0-109,0 0,0-109,0 218,0-109,0-109,0 218,0-109,0-109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11,'0'24,"-25"-24,0 0,25 0,-24 0,-1 0,0 0,25 0,-25 0,25 0,-25 0,25 0,-24 0,-1 0,25 0,-25 0,25 0,-25 0,-24 0,49 0,-50 0,25 0,25 0,0 0,-74-24,49 24,25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0,-25-22,25 22,-25-24,0 24,0 0,25 0,-24 0,24 0,-24 0,24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293 3,'-110'109,"110"-109,0 110,0-110,0 219,0-219,0 109,0-109,0 109,0 1,0-110,0 109,0-109,0 109,0-109,0 110,0-110,0 109,0 1,0-110,0 109,0-109,0 109,0-109,0 219,0-219,0 219,0-110,0 1,0-1,0-109,0 109,0 1,0-1,0 0,0 1,0-1,0 1,0-1,0 0,0 1,0-110,0 218,0-218,0 110,0-1,0-109,0 110,0-1,0 1,0-110,0 110,0-1,0 0,0-109,0 110,0-1,0 1,0-110,0 109,0-109,0 109,0-109,0 110,0-1,0-109,0 109,0-109,0 110,0-110,0 109,0 1,0-110,0 109,0-109,0 109,0-109,0 219,0-219,0 109,0 1,0-1,0 1,0-110,0 218,0-218,0 110,0 108,0-218,0 110,0-1,0 1,0-1,0 0,0 1,0-1,0-109,0 110,0-1,0 0,0-109,0 110,0-1,0 0,0-109,0 110,0-110,0 109,0 1,0-1,0-109,0 109,0 1,0-1,0-109,0 109,0-109,0 110,0-110,0 109,0 1,0-110,0 109,0-109,0 109,0-109,0 219,0-219,0 109,0-109,0 110,0-110,0 109,0 1,0-110,0 109,0-109,0 109,0 1,0-1,0 0,0 1,0-1,0 1,0-110,0 218,0-108,0-110,0 218,0-218,0 110,0-1,0 1,0 0,0-110,0 109,0-109,0 110,0-1,0-109,0 109,0-109,0 110,0-110,0 109,0 1,0-110,0-110,0 110,0 110,0-110,0 109,0-109,0 109,0-109,0 219,0-219,0 109,0 1,0-1,0 110,0-219,0 109,0 1,0-110,0 218,0-218,0 110,0-110,0 109,0 1,0-1,0 0,0-109,0 110,0-1,0-109,0 109,0-109,0 110,0-110,0 109,0 1,0-110,0 109,0-109,0 109,0-109,0 110,0-1,0 0,0 1,0-1,0 1,0-110,0 218,0-218,0 110,0-110,0 109,0-109,0 109,0 1,0-1,0-109,0 110,0-110,0 109,0 0,0 1,0-110,0 109,0 1,0-1,0-109,0 109,0 1,0-1,0 0,0 1,0-1,0 1,0-110,0 218,0-218,0 110,0-1,0 0,0-109,0 110,0-1,0-109,0 110,0-1,0 0,0-109,0 110,0-1,0 0,0 1,0-110,0 110,0 0,0-1,0-109,0 109,0 1,0-1,0-109,0 219,0-110,0-109,0 219,0-110,0 1,0-1,0 0,0-109,0 219,0-219,0 110,0-1,0 0,0-109,0 110,0-1,0 0,0 1,0-1,0 1,0-1,0 0,0 1,0-1,0 0,0 1,0-110,0 109,0 1,0-1,0 0,0 110,0-219,0 109,0 110,0-109,0-1,0 0,0-109,0 219,0-110,0-109,0 219,0-109,-109-110,109 218,0-218,0 110,0-1,0 0,0 1,0-110,0 109,0 1,0-1,0 0,0 1,0-1,0-109,0 219,0-219,0 109,0 1,0-1,0 0,0 1,0-1,0 1,0-1,0 0,0 1,0-1,0 0,0 2,0-2,0 1,0-1,0 0,0 1,0-110,0 109,0-109,0 109,0 1,0-110,0 109,0-109,0 110,0-1,0 0,0-109,0 110,0-110,0 109,0-109,0 109,0 1,0-1,0-109,0 110,0-1,0 0,0 110,0-219,0 109,0 1,0-1,0 1,0-1,0 0,0-109,0 110,0-110,0 109,0-109,0 109,0 1,0-110,0 109,0-109,0 110,0-110,0 218,0-218,0 110,0-110,0 109,0 0,0 1,0-1,0-109,0 219,0-219,0 109,0 1,0-1,0 0,0 1,0-1,0-109,0 110,0-110,0 109,0 0,0 1,0-1,0 0,0 1,0-110,0 109,0-109,0 219,0-219,0 109,0 1,0-1,0 0,0 1,0-110,0 219,0-219,0 109,0 0,0 1,0-1,0 0,0 1,0-110,0 109,0 1,0-110,0 219,0-219,0 110,0-1,0 0,0 1,0-110,0 219,0-219,0 109,0-109,0 109,0 1,0-1,0 1,0-110,0 218,0-218,0 110,0-110,0 109,0-109,0 109,0 1,0-1,0-109,0 110,0-110,0 109,0 0,0 1,0-110,0 218,0-218,0 110,0-110,0 219,0-219,0 109,0 0,0 1,0-1,0 0,0 1,0 109,0-110,0 0,0 1,0 108,0-108,0-1,0 1,0-1,0 0,0 110,0-110,0-109,0 219,0-219,0 110,0-1,0-109,0 219,0-219,0 109,0-109,0 109,0 1,0-110,0 109,0-109,0 110,0-110,0 109,0 0,0-109,0 110,0-110,0 109,0 0,0 1,0-1,0-109,0 219,0-219,0 109,0 1,0-110,0 109,0 0,0 1,0-110,0 220,0-220,0 109,0 0,0 1,0-110,0 109,0-109,0 109,0-109,0 110,0-1,0-109,0 110,0-110,0 109,0-109,0 109,0-109,0 110,0-1,0-109,0 109,0 1,0-1,0 1,0-110,0 109,0 0,0 1,0-110,0 109,0 1,0-1,0 0,0 1,0-1,0-109,0 109,0-109,0 110,0-1,0 1,0-1,0-109,0 109,0 1,0-110,0 109,0 110,0-219,0 109,0-109,0 110,0-1,0 0,0-109,0 110,0-110,0 218,0-218,0 110,0-1,0-109,0 219,0-219,0 109,0 1,0-1,0 0,0 1,0-1,0 110,0-110,0 1,0-1,0 110,0-219,0 109,0 1,0-1,0 110,0-110,0-109,0 219,0-110,0-109,0 219,0-110,0 1,0-1,0-109,0 220,0-220,0 109,0 1,0-110,0 218,0-218,0 110,0-1,0 0,0 1,0-1,0 1,0-1,0 0,0 1,0-1,0 0,0 1,0-1,0 1,0-1,0-109,0 109,0 1,0-1,0-109,0 219,0-110,0-109,0 110,0-1,0 0,0 1,0-110,0 109,0 0,0 1,0-1,0 1,0 108,0-108,0-1,0 1,0-1,0 110,0-110,0 110,0-110,0 1,0-1,0 0,0 110,0-110,0 1,0 109,0-110,0 0,0 110,0-110,0 110,0-109,0 108,0-108,0-1,0 0,0 110,0 0,0-110,0 1,0 109,0-109,0-1,0 1,0-1,0 0,0 110,0-110,0 1,0-1,0 110,0-110,0 110,0-110,0 110,0-109,0-1,0 0,0 219,0-218,0 109,0-110,0 110,0-1,0-108,0 109,0-1,0-108,0 108,0 1,0-109,0-1,0 110,0-110,0 110,0-110,0 1,0-1,0 110,0-110,0-109,0 219,0-110,0 1,0-1,0 0,0 1,0-1,0 110,0-110,0 1,0-1,0 0,0 1,0 109,0-219,0 109,0 0,0 2,0-2,0 0,0 1,0 109,0-219,0 109,0 110,0-219,0 109,0 0,0 1,0-1,0-109,0 110,0-110,0 218,0-218,0 110,0-1,0 0,0 110,0-109,0-1,0 0,0 219,0-218,0 109,0-1,0-108,0 108,0 1,0 0,0-110,0 1,0 108,0-108,0-1,0 110,0-219,0 109,0 110,0-219,0 109,0 110,0-109,0 108,0-108,0 108,0 1,0 0,0-110,0 110,0 0,0-110,0 1,0-1,0 110,0-110,0 1,0 109,0-109,0-1,0 0,0 110,0 0,0-110,0 110,0 0,0 0,0-1,0-108,0 108,0-108,0 109,0-110,0 110,0-110,0 219,0-218,0-1,0 110,0-1,0 1,0-219,0 0,0-109,0 218,0-109,0 0,0-109,0 218,0-109,0-109,0 218,0-109,0-109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24,0 1,0-25,0 51,0-26,0 49,0-74,25 0,-25 0,25 0,-25 0,25 0,0 0,-1 0,1 0,-25 0,25 0,0 0,0 0,-1 0,1 0,25 0,-50 0,25 0,-25 0,24 25,-24-25,25 0,0 0,-25 0,25 0,-25 0,25 0,-25 0,49 0,-24 0,0 0,24 0,-49 0,0 50,25-50,0 0,-25 0,0 0,25 0,-25 0,25 0,0 0,-1 0,-24-25,25 25,-25 0,50-25,-50 25,25-25,-1 1,1 24,0-25,49 25,-49-25,0 0,49 0,-49 25,-25-26,25 1,0 25,0-24,-25 24,24-25,-24 25,25 0,-25 0,25-25,0 25,0 0,-1 0,26 0,24 0,-24 0,49 0,-24 0,-1 0,-24 0,-1 0,1 0,-25 0,-25 0,25 0,-1 0,-24 0,0 25,0 0,0-25,25 0,-25 0,25 0,0 0,0 0,-1 0,-24 24,25-24,0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25,-1-25,0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24,0-24,-24 0,-1 0,-50 0,26 0,-1 0,1 0,24 0,-25 0,1-24,49 24,-25 0,-99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11,'0'24,"-25"-24,0 0,25 0,-24 0,-1 0,0 0,25 0,-25 0,25 0,-25 0,25 0,-24 0,-1 0,25 0,-25 0,25 0,-25 0,-24 0,49 0,-50 0,25 0,25 0,0 0,-74-24,49 24,25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0,-25-22,25 22,-25-24,0 24,0 0,25 0,-24 0,24 0,-24 0,24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25,0 0,0-25,0 50,0-25,0 50,0-75,25 0,-25 0,25 0,-25 0,25 0,0 0,-1 0,1 0,-25 0,25 0,0 0,0 0,-1 0,1 0,25 0,-50 0,25 0,-25 0,24 25,-24-25,25 0,0 0,-25 0,25 0,-25 0,25 0,-25 0,49 0,-24 0,0 0,24 0,-49 0,0 50,25-50,0 0,-25 0,0 0,25 0,-25 0,25 0,0 0,-1 0,-24-25,25 25,-25 0,50-25,-50 25,25-25,-1 0,1 25,0-25,49 25,-49-25,0 0,49 1,-49 24,-25-26,25 1,0 25,0-25,-25 25,24-25,-24 25,25 0,-25 0,25-25,0 25,0 0,-1 0,26 0,24 0,-24 0,49 0,-24 0,-1 0,-24 0,-1 0,1 0,-25 0,-25 0,25 0,-1 0,-24 0,0 25,0 0,0-25,25 0,-25 0,25 0,0 0,0 0,-1 0,-24 25,25-25,0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24,-1-24,0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25,0-25,-24 0,-1 0,-50 0,26 0,-1 0,1 0,24 0,-25 0,1-25,49 25,-25 0,-99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293 3,'-110'109,"110"-109,0 110,0-110,0 219,0-219,0 109,0-109,0 109,0 1,0-110,0 109,0-109,0 109,0-109,0 110,0-110,0 109,0 1,0-110,0 109,0-109,0 109,0-109,0 219,0-219,0 219,0-110,0 1,0-1,0-109,0 109,0 1,0-1,0 0,0 1,0-1,0 1,0-1,0 0,0 1,0-110,0 218,0-218,0 110,0-1,0-109,0 110,0-1,0 1,0-110,0 110,0-1,0 0,0-109,0 110,0-1,0 1,0-110,0 109,0-109,0 109,0-109,0 110,0-1,0-109,0 109,0-109,0 110,0-110,0 109,0 1,0-110,0 109,0-109,0 109,0-109,0 219,0-219,0 109,0 1,0-1,0 1,0-110,0 218,0-218,0 110,0 108,0-218,0 110,0-1,0 1,0-1,0 0,0 1,0-1,0-109,0 110,0-1,0 0,0-109,0 110,0-1,0 0,0-109,0 110,0-110,0 109,0 1,0-1,0-109,0 109,0 1,0-1,0-109,0 109,0-109,0 110,0-110,0 109,0 1,0-110,0 109,0-109,0 109,0-109,0 219,0-219,0 109,0-109,0 110,0-110,0 109,0 1,0-110,0 109,0-109,0 109,0 1,0-1,0 0,0 1,0-1,0 1,0-110,0 218,0-108,0-110,0 218,0-218,0 110,0-1,0 1,0 0,0-110,0 109,0-109,0 110,0-1,0-109,0 109,0-109,0 110,0-110,0 109,0 1,0-110,0-110,0 110,0 110,0-110,0 109,0-109,0 109,0-109,0 219,0-219,0 109,0 1,0-1,0 110,0-219,0 109,0 1,0-110,0 218,0-218,0 110,0-110,0 109,0 1,0-1,0 0,0-109,0 110,0-1,0-109,0 109,0-109,0 110,0-110,0 109,0 1,0-110,0 109,0-109,0 109,0-109,0 110,0-1,0 0,0 1,0-1,0 1,0-110,0 218,0-218,0 110,0-110,0 109,0-109,0 109,0 1,0-1,0-109,0 110,0-110,0 109,0 0,0 1,0-110,0 109,0 1,0-1,0-109,0 109,0 1,0-1,0 0,0 1,0-1,0 1,0-110,0 218,0-218,0 110,0-1,0 0,0-109,0 110,0-1,0-109,0 110,0-1,0 0,0-109,0 110,0-1,0 0,0 1,0-110,0 110,0 0,0-1,0-109,0 109,0 1,0-1,0-109,0 219,0-110,0-109,0 219,0-110,0 1,0-1,0 0,0-109,0 219,0-219,0 110,0-1,0 0,0-109,0 110,0-1,0 0,0 1,0-1,0 1,0-1,0 0,0 1,0-1,0 0,0 1,0-110,0 109,0 1,0-1,0 0,0 110,0-219,0 109,0 110,0-109,0-1,0 0,0-109,0 219,0-110,0-109,0 219,0-109,-109-110,109 218,0-218,0 110,0-1,0 0,0 1,0-110,0 109,0 1,0-1,0 0,0 1,0-1,0-109,0 219,0-219,0 109,0 1,0-1,0 0,0 1,0-1,0 1,0-1,0 0,0 1,0-1,0 0,0 2,0-2,0 1,0-1,0 0,0 1,0-110,0 109,0-109,0 109,0 1,0-110,0 109,0-109,0 110,0-1,0 0,0-109,0 110,0-110,0 109,0-109,0 109,0 1,0-1,0-109,0 110,0-1,0 0,0 110,0-219,0 109,0 1,0-1,0 1,0-1,0 0,0-109,0 110,0-110,0 109,0-109,0 109,0 1,0-110,0 109,0-109,0 110,0-110,0 218,0-218,0 110,0-110,0 109,0 0,0 1,0-1,0-109,0 219,0-219,0 109,0 1,0-1,0 0,0 1,0-1,0-109,0 110,0-110,0 109,0 0,0 1,0-1,0 0,0 1,0-110,0 109,0-109,0 219,0-219,0 109,0 1,0-1,0 0,0 1,0-110,0 219,0-219,0 109,0 0,0 1,0-1,0 0,0 1,0-110,0 109,0 1,0-110,0 219,0-219,0 110,0-1,0 0,0 1,0-110,0 219,0-219,0 109,0-109,0 109,0 1,0-1,0 1,0-110,0 218,0-218,0 110,0-110,0 109,0-109,0 109,0 1,0-1,0-109,0 110,0-110,0 109,0 0,0 1,0-110,0 218,0-218,0 110,0-110,0 219,0-219,0 109,0 0,0 1,0-1,0 0,0 1,0 109,0-110,0 0,0 1,0 108,0-108,0-1,0 1,0-1,0 0,0 110,0-110,0-109,0 219,0-219,0 110,0-1,0-109,0 219,0-219,0 109,0-109,0 109,0 1,0-110,0 109,0-109,0 110,0-110,0 109,0 0,0-109,0 110,0-110,0 109,0 0,0 1,0-1,0-109,0 219,0-219,0 109,0 1,0-110,0 109,0 0,0 1,0-110,0 220,0-220,0 109,0 0,0 1,0-110,0 109,0-109,0 109,0-109,0 110,0-1,0-109,0 110,0-110,0 109,0-109,0 109,0-109,0 110,0-1,0-109,0 109,0 1,0-1,0 1,0-110,0 109,0 0,0 1,0-110,0 109,0 1,0-1,0 0,0 1,0-1,0-109,0 109,0-109,0 110,0-1,0 1,0-1,0-109,0 109,0 1,0-110,0 109,0 110,0-219,0 109,0-109,0 110,0-1,0 0,0-109,0 110,0-110,0 218,0-218,0 110,0-1,0-109,0 219,0-219,0 109,0 1,0-1,0 0,0 1,0-1,0 110,0-110,0 1,0-1,0 110,0-219,0 109,0 1,0-1,0 110,0-110,0-109,0 219,0-110,0-109,0 219,0-110,0 1,0-1,0-109,0 220,0-220,0 109,0 1,0-110,0 218,0-218,0 110,0-1,0 0,0 1,0-1,0 1,0-1,0 0,0 1,0-1,0 0,0 1,0-1,0 1,0-1,0-109,0 109,0 1,0-1,0-109,0 219,0-110,0-109,0 110,0-1,0 0,0 1,0-110,0 109,0 0,0 1,0-1,0 1,0 108,0-108,0-1,0 1,0-1,0 110,0-110,0 110,0-110,0 1,0-1,0 0,0 110,0-110,0 1,0 109,0-110,0 0,0 110,0-110,0 110,0-109,0 108,0-108,0-1,0 0,0 110,0 0,0-110,0 1,0 109,0-109,0-1,0 1,0-1,0 0,0 110,0-110,0 1,0-1,0 110,0-110,0 110,0-110,0 110,0-109,0-1,0 0,0 219,0-218,0 109,0-110,0 110,0-1,0-108,0 109,0-1,0-108,0 108,0 1,0-109,0-1,0 110,0-110,0 110,0-110,0 1,0-1,0 110,0-110,0-109,0 219,0-110,0 1,0-1,0 0,0 1,0-1,0 110,0-110,0 1,0-1,0 0,0 1,0 109,0-219,0 109,0 0,0 2,0-2,0 0,0 1,0 109,0-219,0 109,0 110,0-219,0 109,0 0,0 1,0-1,0-109,0 110,0-110,0 218,0-218,0 110,0-1,0 0,0 110,0-109,0-1,0 0,0 219,0-218,0 109,0-1,0-108,0 108,0 1,0 0,0-110,0 1,0 108,0-108,0-1,0 110,0-219,0 109,0 110,0-219,0 109,0 110,0-109,0 108,0-108,0 108,0 1,0 0,0-110,0 110,0 0,0-110,0 1,0-1,0 110,0-110,0 1,0 109,0-109,0-1,0 0,0 110,0 0,0-110,0 110,0 0,0 0,0-1,0-108,0 108,0-108,0 109,0-110,0 110,0-110,0 219,0-218,0-1,0 110,0-1,0 1,0-219,0 0,0-109,0 218,0-109,0 0,0-109,0 218,0-109,0-109,0 218,0-109,0-109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24,0 1,0-25,0 51,0-26,0 49,0-74,25 0,-25 0,25 0,-25 0,25 0,0 0,-1 0,1 0,-25 0,25 0,0 0,0 0,-1 0,1 0,25 0,-50 0,25 0,-25 0,24 25,-24-25,25 0,0 0,-25 0,25 0,-25 0,25 0,-25 0,49 0,-24 0,0 0,24 0,-49 0,0 50,25-50,0 0,-25 0,0 0,25 0,-25 0,25 0,0 0,-1 0,-24-25,25 25,-25 0,50-25,-50 25,25-25,-1 1,1 24,0-25,49 25,-49-25,0 0,49 0,-49 25,-25-26,25 1,0 25,0-24,-25 24,24-25,-24 25,25 0,-25 0,25-25,0 25,0 0,-1 0,26 0,24 0,-24 0,49 0,-24 0,-1 0,-24 0,-1 0,1 0,-25 0,-25 0,25 0,-1 0,-24 0,0 25,0 0,0-25,25 0,-25 0,25 0,0 0,0 0,-1 0,-24 24,25-24,0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25,-1-25,0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24,0-24,-24 0,-1 0,-50 0,26 0,-1 0,1 0,24 0,-25 0,1-24,49 24,-25 0,-99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11,'0'24,"-25"-24,0 0,25 0,-24 0,-1 0,0 0,25 0,-25 0,25 0,-25 0,25 0,-24 0,-1 0,25 0,-25 0,25 0,-25 0,-24 0,49 0,-50 0,25 0,25 0,0 0,-74-24,49 24,25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0,-25-22,25 22,-25-24,0 24,0 0,25 0,-24 0,24 0,-24 0,24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293 3,'-110'109,"110"-109,0 110,0-110,0 219,0-219,0 109,0-109,0 109,0 1,0-110,0 109,0-109,0 109,0-109,0 110,0-110,0 109,0 1,0-110,0 109,0-109,0 109,0-109,0 219,0-219,0 219,0-110,0 1,0-1,0-109,0 109,0 1,0-1,0 0,0 1,0-1,0 1,0-1,0 0,0 1,0-110,0 218,0-218,0 110,0-1,0-109,0 110,0-1,0 1,0-110,0 110,0-1,0 0,0-109,0 110,0-1,0 1,0-110,0 109,0-109,0 109,0-109,0 110,0-1,0-109,0 109,0-109,0 110,0-110,0 109,0 1,0-110,0 109,0-109,0 109,0-109,0 219,0-219,0 109,0 1,0-1,0 1,0-110,0 218,0-218,0 110,0 108,0-218,0 110,0-1,0 1,0-1,0 0,0 1,0-1,0-109,0 110,0-1,0 0,0-109,0 110,0-1,0 0,0-109,0 110,0-110,0 109,0 1,0-1,0-109,0 109,0 1,0-1,0-109,0 109,0-109,0 110,0-110,0 109,0 1,0-110,0 109,0-109,0 109,0-109,0 219,0-219,0 109,0-109,0 110,0-110,0 109,0 1,0-110,0 109,0-109,0 109,0 1,0-1,0 0,0 1,0-1,0 1,0-110,0 218,0-108,0-110,0 218,0-218,0 110,0-1,0 1,0 0,0-110,0 109,0-109,0 110,0-1,0-109,0 109,0-109,0 110,0-110,0 109,0 1,0-110,0-110,0 110,0 110,0-110,0 109,0-109,0 109,0-109,0 219,0-219,0 109,0 1,0-1,0 110,0-219,0 109,0 1,0-110,0 218,0-218,0 110,0-110,0 109,0 1,0-1,0 0,0-109,0 110,0-1,0-109,0 109,0-109,0 110,0-110,0 109,0 1,0-110,0 109,0-109,0 109,0-109,0 110,0-1,0 0,0 1,0-1,0 1,0-110,0 218,0-218,0 110,0-110,0 109,0-109,0 109,0 1,0-1,0-109,0 110,0-110,0 109,0 0,0 1,0-110,0 109,0 1,0-1,0-109,0 109,0 1,0-1,0 0,0 1,0-1,0 1,0-110,0 218,0-218,0 110,0-1,0 0,0-109,0 110,0-1,0-109,0 110,0-1,0 0,0-109,0 110,0-1,0 0,0 1,0-110,0 110,0 0,0-1,0-109,0 109,0 1,0-1,0-109,0 219,0-110,0-109,0 219,0-110,0 1,0-1,0 0,0-109,0 219,0-219,0 110,0-1,0 0,0-109,0 110,0-1,0 0,0 1,0-1,0 1,0-1,0 0,0 1,0-1,0 0,0 1,0-110,0 109,0 1,0-1,0 0,0 110,0-219,0 109,0 110,0-109,0-1,0 0,0-109,0 219,0-110,0-109,0 219,0-109,-109-110,109 218,0-218,0 110,0-1,0 0,0 1,0-110,0 109,0 1,0-1,0 0,0 1,0-1,0-109,0 219,0-219,0 109,0 1,0-1,0 0,0 1,0-1,0 1,0-1,0 0,0 1,0-1,0 0,0 2,0-2,0 1,0-1,0 0,0 1,0-110,0 109,0-109,0 109,0 1,0-110,0 109,0-109,0 110,0-1,0 0,0-109,0 110,0-110,0 109,0-109,0 109,0 1,0-1,0-109,0 110,0-1,0 0,0 110,0-219,0 109,0 1,0-1,0 1,0-1,0 0,0-109,0 110,0-110,0 109,0-109,0 109,0 1,0-110,0 109,0-109,0 110,0-110,0 218,0-218,0 110,0-110,0 109,0 0,0 1,0-1,0-109,0 219,0-219,0 109,0 1,0-1,0 0,0 1,0-1,0-109,0 110,0-110,0 109,0 0,0 1,0-1,0 0,0 1,0-110,0 109,0-109,0 219,0-219,0 109,0 1,0-1,0 0,0 1,0-110,0 219,0-219,0 109,0 0,0 1,0-1,0 0,0 1,0-110,0 109,0 1,0-110,0 219,0-219,0 110,0-1,0 0,0 1,0-110,0 219,0-219,0 109,0-109,0 109,0 1,0-1,0 1,0-110,0 218,0-218,0 110,0-110,0 109,0-109,0 109,0 1,0-1,0-109,0 110,0-110,0 109,0 0,0 1,0-110,0 218,0-218,0 110,0-110,0 219,0-219,0 109,0 0,0 1,0-1,0 0,0 1,0 109,0-110,0 0,0 1,0 108,0-108,0-1,0 1,0-1,0 0,0 110,0-110,0-109,0 219,0-219,0 110,0-1,0-109,0 219,0-219,0 109,0-109,0 109,0 1,0-110,0 109,0-109,0 110,0-110,0 109,0 0,0-109,0 110,0-110,0 109,0 0,0 1,0-1,0-109,0 219,0-219,0 109,0 1,0-110,0 109,0 0,0 1,0-110,0 220,0-220,0 109,0 0,0 1,0-110,0 109,0-109,0 109,0-109,0 110,0-1,0-109,0 110,0-110,0 109,0-109,0 109,0-109,0 110,0-1,0-109,0 109,0 1,0-1,0 1,0-110,0 109,0 0,0 1,0-110,0 109,0 1,0-1,0 0,0 1,0-1,0-109,0 109,0-109,0 110,0-1,0 1,0-1,0-109,0 109,0 1,0-110,0 109,0 110,0-219,0 109,0-109,0 110,0-1,0 0,0-109,0 110,0-110,0 218,0-218,0 110,0-1,0-109,0 219,0-219,0 109,0 1,0-1,0 0,0 1,0-1,0 110,0-110,0 1,0-1,0 110,0-219,0 109,0 1,0-1,0 110,0-110,0-109,0 219,0-110,0-109,0 219,0-110,0 1,0-1,0-109,0 220,0-220,0 109,0 1,0-110,0 218,0-218,0 110,0-1,0 0,0 1,0-1,0 1,0-1,0 0,0 1,0-1,0 0,0 1,0-1,0 1,0-1,0-109,0 109,0 1,0-1,0-109,0 219,0-110,0-109,0 110,0-1,0 0,0 1,0-110,0 109,0 0,0 1,0-1,0 1,0 108,0-108,0-1,0 1,0-1,0 110,0-110,0 110,0-110,0 1,0-1,0 0,0 110,0-110,0 1,0 109,0-110,0 0,0 110,0-110,0 110,0-109,0 108,0-108,0-1,0 0,0 110,0 0,0-110,0 1,0 109,0-109,0-1,0 1,0-1,0 0,0 110,0-110,0 1,0-1,0 110,0-110,0 110,0-110,0 110,0-109,0-1,0 0,0 219,0-218,0 109,0-110,0 110,0-1,0-108,0 109,0-1,0-108,0 108,0 1,0-109,0-1,0 110,0-110,0 110,0-110,0 1,0-1,0 110,0-110,0-109,0 219,0-110,0 1,0-1,0 0,0 1,0-1,0 110,0-110,0 1,0-1,0 0,0 1,0 109,0-219,0 109,0 0,0 2,0-2,0 0,0 1,0 109,0-219,0 109,0 110,0-219,0 109,0 0,0 1,0-1,0-109,0 110,0-110,0 218,0-218,0 110,0-1,0 0,0 110,0-109,0-1,0 0,0 219,0-218,0 109,0-1,0-108,0 108,0 1,0 0,0-110,0 1,0 108,0-108,0-1,0 110,0-219,0 109,0 110,0-219,0 109,0 110,0-109,0 108,0-108,0 108,0 1,0 0,0-110,0 110,0 0,0-110,0 1,0-1,0 110,0-110,0 1,0 109,0-109,0-1,0 0,0 110,0 0,0-110,0 110,0 0,0 0,0-1,0-108,0 108,0-108,0 109,0-110,0 110,0-110,0 219,0-218,0-1,0 110,0-1,0 1,0-219,0 0,0-109,0 218,0-109,0 0,0-109,0 218,0-109,0-109,0 218,0-109,0-109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24,0 1,0-25,0 51,0-26,0 49,0-74,25 0,-25 0,25 0,-25 0,25 0,0 0,-1 0,1 0,-25 0,25 0,0 0,0 0,-1 0,1 0,25 0,-50 0,25 0,-25 0,24 25,-24-25,25 0,0 0,-25 0,25 0,-25 0,25 0,-25 0,49 0,-24 0,0 0,24 0,-49 0,0 50,25-50,0 0,-25 0,0 0,25 0,-25 0,25 0,0 0,-1 0,-24-25,25 25,-25 0,50-25,-50 25,25-25,-1 1,1 24,0-25,49 25,-49-25,0 0,49 0,-49 25,-25-26,25 1,0 25,0-24,-25 24,24-25,-24 25,25 0,-25 0,25-25,0 25,0 0,-1 0,26 0,24 0,-24 0,49 0,-24 0,-1 0,-24 0,-1 0,1 0,-25 0,-25 0,25 0,-1 0,-24 0,0 25,0 0,0-25,25 0,-25 0,25 0,0 0,0 0,-1 0,-24 24,25-24,0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25,-1-25,0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24,0-24,-24 0,-1 0,-50 0,26 0,-1 0,1 0,24 0,-25 0,1-24,49 24,-25 0,-99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11,'0'24,"-25"-24,0 0,25 0,-24 0,-1 0,0 0,25 0,-25 0,25 0,-25 0,25 0,-24 0,-1 0,25 0,-25 0,25 0,-25 0,-24 0,49 0,-50 0,25 0,25 0,0 0,-74-24,49 24,25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0,-25-22,25 22,-25-24,0 24,0 0,25 0,-24 0,24 0,-24 0,24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293 3,'-110'109,"110"-109,0 110,0-110,0 219,0-219,0 109,0-109,0 109,0 1,0-110,0 109,0-109,0 109,0-109,0 110,0-110,0 109,0 1,0-110,0 109,0-109,0 109,0-109,0 219,0-219,0 219,0-110,0 1,0-1,0-109,0 109,0 1,0-1,0 0,0 1,0-1,0 1,0-1,0 0,0 1,0-110,0 218,0-218,0 110,0-1,0-109,0 110,0-1,0 1,0-110,0 110,0-1,0 0,0-109,0 110,0-1,0 1,0-110,0 109,0-109,0 109,0-109,0 110,0-1,0-109,0 109,0-109,0 110,0-110,0 109,0 1,0-110,0 109,0-109,0 109,0-109,0 219,0-219,0 109,0 1,0-1,0 1,0-110,0 218,0-218,0 110,0 108,0-218,0 110,0-1,0 1,0-1,0 0,0 1,0-1,0-109,0 110,0-1,0 0,0-109,0 110,0-1,0 0,0-109,0 110,0-110,0 109,0 1,0-1,0-109,0 109,0 1,0-1,0-109,0 109,0-109,0 110,0-110,0 109,0 1,0-110,0 109,0-109,0 109,0-109,0 219,0-219,0 109,0-109,0 110,0-110,0 109,0 1,0-110,0 109,0-109,0 109,0 1,0-1,0 0,0 1,0-1,0 1,0-110,0 218,0-108,0-110,0 218,0-218,0 110,0-1,0 1,0 0,0-110,0 109,0-109,0 110,0-1,0-109,0 109,0-109,0 110,0-110,0 109,0 1,0-110,0-110,0 110,0 110,0-110,0 109,0-109,0 109,0-109,0 219,0-219,0 109,0 1,0-1,0 110,0-219,0 109,0 1,0-110,0 218,0-218,0 110,0-110,0 109,0 1,0-1,0 0,0-109,0 110,0-1,0-109,0 109,0-109,0 110,0-110,0 109,0 1,0-110,0 109,0-109,0 109,0-109,0 110,0-1,0 0,0 1,0-1,0 1,0-110,0 218,0-218,0 110,0-110,0 109,0-109,0 109,0 1,0-1,0-109,0 110,0-110,0 109,0 0,0 1,0-110,0 109,0 1,0-1,0-109,0 109,0 1,0-1,0 0,0 1,0-1,0 1,0-110,0 218,0-218,0 110,0-1,0 0,0-109,0 110,0-1,0-109,0 110,0-1,0 0,0-109,0 110,0-1,0 0,0 1,0-110,0 110,0 0,0-1,0-109,0 109,0 1,0-1,0-109,0 219,0-110,0-109,0 219,0-110,0 1,0-1,0 0,0-109,0 219,0-219,0 110,0-1,0 0,0-109,0 110,0-1,0 0,0 1,0-1,0 1,0-1,0 0,0 1,0-1,0 0,0 1,0-110,0 109,0 1,0-1,0 0,0 110,0-219,0 109,0 110,0-109,0-1,0 0,0-109,0 219,0-110,0-109,0 219,0-109,-109-110,109 218,0-218,0 110,0-1,0 0,0 1,0-110,0 109,0 1,0-1,0 0,0 1,0-1,0-109,0 219,0-219,0 109,0 1,0-1,0 0,0 1,0-1,0 1,0-1,0 0,0 1,0-1,0 0,0 2,0-2,0 1,0-1,0 0,0 1,0-110,0 109,0-109,0 109,0 1,0-110,0 109,0-109,0 110,0-1,0 0,0-109,0 110,0-110,0 109,0-109,0 109,0 1,0-1,0-109,0 110,0-1,0 0,0 110,0-219,0 109,0 1,0-1,0 1,0-1,0 0,0-109,0 110,0-110,0 109,0-109,0 109,0 1,0-110,0 109,0-109,0 110,0-110,0 218,0-218,0 110,0-110,0 109,0 0,0 1,0-1,0-109,0 219,0-219,0 109,0 1,0-1,0 0,0 1,0-1,0-109,0 110,0-110,0 109,0 0,0 1,0-1,0 0,0 1,0-110,0 109,0-109,0 219,0-219,0 109,0 1,0-1,0 0,0 1,0-110,0 219,0-219,0 109,0 0,0 1,0-1,0 0,0 1,0-110,0 109,0 1,0-110,0 219,0-219,0 110,0-1,0 0,0 1,0-110,0 219,0-219,0 109,0-109,0 109,0 1,0-1,0 1,0-110,0 218,0-218,0 110,0-110,0 109,0-109,0 109,0 1,0-1,0-109,0 110,0-110,0 109,0 0,0 1,0-110,0 218,0-218,0 110,0-110,0 219,0-219,0 109,0 0,0 1,0-1,0 0,0 1,0 109,0-110,0 0,0 1,0 108,0-108,0-1,0 1,0-1,0 0,0 110,0-110,0-109,0 219,0-219,0 110,0-1,0-109,0 219,0-219,0 109,0-109,0 109,0 1,0-110,0 109,0-109,0 110,0-110,0 109,0 0,0-109,0 110,0-110,0 109,0 0,0 1,0-1,0-109,0 219,0-219,0 109,0 1,0-110,0 109,0 0,0 1,0-110,0 220,0-220,0 109,0 0,0 1,0-110,0 109,0-109,0 109,0-109,0 110,0-1,0-109,0 110,0-110,0 109,0-109,0 109,0-109,0 110,0-1,0-109,0 109,0 1,0-1,0 1,0-110,0 109,0 0,0 1,0-110,0 109,0 1,0-1,0 0,0 1,0-1,0-109,0 109,0-109,0 110,0-1,0 1,0-1,0-109,0 109,0 1,0-110,0 109,0 110,0-219,0 109,0-109,0 110,0-1,0 0,0-109,0 110,0-110,0 218,0-218,0 110,0-1,0-109,0 219,0-219,0 109,0 1,0-1,0 0,0 1,0-1,0 110,0-110,0 1,0-1,0 110,0-219,0 109,0 1,0-1,0 110,0-110,0-109,0 219,0-110,0-109,0 219,0-110,0 1,0-1,0-109,0 220,0-220,0 109,0 1,0-110,0 218,0-218,0 110,0-1,0 0,0 1,0-1,0 1,0-1,0 0,0 1,0-1,0 0,0 1,0-1,0 1,0-1,0-109,0 109,0 1,0-1,0-109,0 219,0-110,0-109,0 110,0-1,0 0,0 1,0-110,0 109,0 0,0 1,0-1,0 1,0 108,0-108,0-1,0 1,0-1,0 110,0-110,0 110,0-110,0 1,0-1,0 0,0 110,0-110,0 1,0 109,0-110,0 0,0 110,0-110,0 110,0-109,0 108,0-108,0-1,0 0,0 110,0 0,0-110,0 1,0 109,0-109,0-1,0 1,0-1,0 0,0 110,0-110,0 1,0-1,0 110,0-110,0 110,0-110,0 110,0-109,0-1,0 0,0 219,0-218,0 109,0-110,0 110,0-1,0-108,0 109,0-1,0-108,0 108,0 1,0-109,0-1,0 110,0-110,0 110,0-110,0 1,0-1,0 110,0-110,0-109,0 219,0-110,0 1,0-1,0 0,0 1,0-1,0 110,0-110,0 1,0-1,0 0,0 1,0 109,0-219,0 109,0 0,0 2,0-2,0 0,0 1,0 109,0-219,0 109,0 110,0-219,0 109,0 0,0 1,0-1,0-109,0 110,0-110,0 218,0-218,0 110,0-1,0 0,0 110,0-109,0-1,0 0,0 219,0-218,0 109,0-1,0-108,0 108,0 1,0 0,0-110,0 1,0 108,0-108,0-1,0 110,0-219,0 109,0 110,0-219,0 109,0 110,0-109,0 108,0-108,0 108,0 1,0 0,0-110,0 110,0 0,0-110,0 1,0-1,0 110,0-110,0 1,0 109,0-109,0-1,0 0,0 110,0 0,0-110,0 110,0 0,0 0,0-1,0-108,0 108,0-108,0 109,0-110,0 110,0-110,0 219,0-218,0-1,0 110,0-1,0 1,0-219,0 0,0-109,0 218,0-109,0 0,0-109,0 218,0-109,0-109,0 218,0-109,0-109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24,0 1,0-25,0 51,0-26,0 49,0-74,25 0,-25 0,25 0,-25 0,25 0,0 0,-1 0,1 0,-25 0,25 0,0 0,0 0,-1 0,1 0,25 0,-50 0,25 0,-25 0,24 25,-24-25,25 0,0 0,-25 0,25 0,-25 0,25 0,-25 0,49 0,-24 0,0 0,24 0,-49 0,0 50,25-50,0 0,-25 0,0 0,25 0,-25 0,25 0,0 0,-1 0,-24-25,25 25,-25 0,50-25,-50 25,25-25,-1 1,1 24,0-25,49 25,-49-25,0 0,49 0,-49 25,-25-26,25 1,0 25,0-24,-25 24,24-25,-24 25,25 0,-25 0,25-25,0 25,0 0,-1 0,26 0,24 0,-24 0,49 0,-24 0,-1 0,-24 0,-1 0,1 0,-25 0,-25 0,25 0,-1 0,-24 0,0 25,0 0,0-25,25 0,-25 0,25 0,0 0,0 0,-1 0,-24 24,25-24,0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25,-1-25,0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24,0-24,-24 0,-1 0,-50 0,26 0,-1 0,1 0,24 0,-25 0,1-24,49 24,-25 0,-99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4906 11,'0'24,"-25"-24,0 0,25 0,-24 0,-1 0,0 0,25 0,-25 0,25 0,-25 0,25 0,-24 0,-1 0,25 0,-25 0,25 0,-25 0,-24 0,49 0,-50 0,25 0,25 0,0 0,-74-24,49 24,25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0,-25-22,25 22,-25-24,0 24,0 0,25 0,-24 0,24 0,-24 0,24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4907 11,'0'23,"-25"-23,0 0,25 0,-24 0,-1 0,0 0,25 0,-25 0,25 0,-25 0,25 0,-24 0,-1 0,25 0,-25 0,25 0,-25 0,-24 0,49 0,-50 0,25 0,25 0,0 0,-74-23,49 23,25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0,-25-23,25 23,-25-23,0 23,0 0,25 0,-24 0,24 0,-25 0,25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1,'0'0,"0"25,0-25,0 25,0-25,0 25,0-25,0 25,0-1,0 1,0-25,0 25,0 0,0-25,0 25,0-25,0 25,0-25,0 24,0 1,0-25,0 25,0-25,-12 0,12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0,0-1,-11 1,11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293 3,'-110'109,"110"-109,0 110,0-110,0 219,0-219,0 109,0-109,0 109,0 1,0-110,0 109,0-109,0 109,0-109,0 110,0-110,0 109,0 1,0-110,0 109,0-109,0 109,0-109,0 219,0-219,0 219,0-110,0 1,0-1,0-109,0 109,0 1,0-1,0 0,0 1,0-1,0 1,0-1,0 0,0 1,0-110,0 218,0-218,0 110,0-1,0-109,0 110,0-1,0 1,0-110,0 110,0-1,0 0,0-109,0 110,0-1,0 1,0-110,0 109,0-109,0 109,0-109,0 110,0-1,0-109,0 109,0-109,0 110,0-110,0 109,0 1,0-110,0 109,0-109,0 109,0-109,0 219,0-219,0 109,0 1,0-1,0 1,0-110,0 218,0-218,0 110,0 108,0-218,0 110,0-1,0 1,0-1,0 0,0 1,0-1,0-109,0 110,0-1,0 0,0-109,0 110,0-1,0 0,0-109,0 110,0-110,0 109,0 1,0-1,0-109,0 109,0 1,0-1,0-109,0 109,0-109,0 110,0-110,0 109,0 1,0-110,0 109,0-109,0 109,0-109,0 219,0-219,0 109,0-109,0 110,0-110,0 109,0 1,0-110,0 109,0-109,0 109,0 1,0-1,0 0,0 1,0-1,0 1,0-110,0 218,0-108,0-110,0 218,0-218,0 110,0-1,0 1,0 0,0-110,0 109,0-109,0 110,0-1,0-109,0 109,0-109,0 110,0-110,0 109,0 1,0-110,0-110,0 110,0 110,0-110,0 109,0-109,0 109,0-109,0 219,0-219,0 109,0 1,0-1,0 110,0-219,0 109,0 1,0-110,0 218,0-218,0 110,0-110,0 109,0 1,0-1,0 0,0-109,0 110,0-1,0-109,0 109,0-109,0 110,0-110,0 109,0 1,0-110,0 109,0-109,0 109,0-109,0 110,0-1,0 0,0 1,0-1,0 1,0-110,0 218,0-218,0 110,0-110,0 109,0-109,0 109,0 1,0-1,0-109,0 110,0-110,0 109,0 0,0 1,0-110,0 109,0 1,0-1,0-109,0 109,0 1,0-1,0 0,0 1,0-1,0 1,0-110,0 218,0-218,0 110,0-1,0 0,0-109,0 110,0-1,0-109,0 110,0-1,0 0,0-109,0 110,0-1,0 0,0 1,0-110,0 110,0 0,0-1,0-109,0 109,0 1,0-1,0-109,0 219,0-110,0-109,0 219,0-110,0 1,0-1,0 0,0-109,0 219,0-219,0 110,0-1,0 0,0-109,0 110,0-1,0 0,0 1,0-1,0 1,0-1,0 0,0 1,0-1,0 0,0 1,0-110,0 109,0 1,0-1,0 0,0 110,0-219,0 109,0 110,0-109,0-1,0 0,0-109,0 219,0-110,0-109,0 219,0-109,-109-110,109 218,0-218,0 110,0-1,0 0,0 1,0-110,0 109,0 1,0-1,0 0,0 1,0-1,0-109,0 219,0-219,0 109,0 1,0-1,0 0,0 1,0-1,0 1,0-1,0 0,0 1,0-1,0 0,0 2,0-2,0 1,0-1,0 0,0 1,0-110,0 109,0-109,0 109,0 1,0-110,0 109,0-109,0 110,0-1,0 0,0-109,0 110,0-110,0 109,0-109,0 109,0 1,0-1,0-109,0 110,0-1,0 0,0 110,0-219,0 109,0 1,0-1,0 1,0-1,0 0,0-109,0 110,0-110,0 109,0-109,0 109,0 1,0-110,0 109,0-109,0 110,0-110,0 218,0-218,0 110,0-110,0 109,0 0,0 1,0-1,0-109,0 219,0-219,0 109,0 1,0-1,0 0,0 1,0-1,0-109,0 110,0-110,0 109,0 0,0 1,0-1,0 0,0 1,0-110,0 109,0-109,0 219,0-219,0 109,0 1,0-1,0 0,0 1,0-110,0 219,0-219,0 109,0 0,0 1,0-1,0 0,0 1,0-110,0 109,0 1,0-110,0 219,0-219,0 110,0-1,0 0,0 1,0-110,0 219,0-219,0 109,0-109,0 109,0 1,0-1,0 1,0-110,0 218,0-218,0 110,0-110,0 109,0-109,0 109,0 1,0-1,0-109,0 110,0-110,0 109,0 0,0 1,0-110,0 218,0-218,0 110,0-110,0 219,0-219,0 109,0 0,0 1,0-1,0 0,0 1,0 109,0-110,0 0,0 1,0 108,0-108,0-1,0 1,0-1,0 0,0 110,0-110,0-109,0 219,0-219,0 110,0-1,0-109,0 219,0-219,0 109,0-109,0 109,0 1,0-110,0 109,0-109,0 110,0-110,0 109,0 0,0-109,0 110,0-110,0 109,0 0,0 1,0-1,0-109,0 219,0-219,0 109,0 1,0-110,0 109,0 0,0 1,0-110,0 220,0-220,0 109,0 0,0 1,0-110,0 109,0-109,0 109,0-109,0 110,0-1,0-109,0 110,0-110,0 109,0-109,0 109,0-109,0 110,0-1,0-109,0 109,0 1,0-1,0 1,0-110,0 109,0 0,0 1,0-110,0 109,0 1,0-1,0 0,0 1,0-1,0-109,0 109,0-109,0 110,0-1,0 1,0-1,0-109,0 109,0 1,0-110,0 109,0 110,0-219,0 109,0-109,0 110,0-1,0 0,0-109,0 110,0-110,0 218,0-218,0 110,0-1,0-109,0 219,0-219,0 109,0 1,0-1,0 0,0 1,0-1,0 110,0-110,0 1,0-1,0 110,0-219,0 109,0 1,0-1,0 110,0-110,0-109,0 219,0-110,0-109,0 219,0-110,0 1,0-1,0-109,0 220,0-220,0 109,0 1,0-110,0 218,0-218,0 110,0-1,0 0,0 1,0-1,0 1,0-1,0 0,0 1,0-1,0 0,0 1,0-1,0 1,0-1,0-109,0 109,0 1,0-1,0-109,0 219,0-110,0-109,0 110,0-1,0 0,0 1,0-110,0 109,0 0,0 1,0-1,0 1,0 108,0-108,0-1,0 1,0-1,0 110,0-110,0 110,0-110,0 1,0-1,0 0,0 110,0-110,0 1,0 109,0-110,0 0,0 110,0-110,0 110,0-109,0 108,0-108,0-1,0 0,0 110,0 0,0-110,0 1,0 109,0-109,0-1,0 1,0-1,0 0,0 110,0-110,0 1,0-1,0 110,0-110,0 110,0-110,0 110,0-109,0-1,0 0,0 219,0-218,0 109,0-110,0 110,0-1,0-108,0 109,0-1,0-108,0 108,0 1,0-109,0-1,0 110,0-110,0 110,0-110,0 1,0-1,0 110,0-110,0-109,0 219,0-110,0 1,0-1,0 0,0 1,0-1,0 110,0-110,0 1,0-1,0 0,0 1,0 109,0-219,0 109,0 0,0 2,0-2,0 0,0 1,0 109,0-219,0 109,0 110,0-219,0 109,0 0,0 1,0-1,0-109,0 110,0-110,0 218,0-218,0 110,0-1,0 0,0 110,0-109,0-1,0 0,0 219,0-218,0 109,0-1,0-108,0 108,0 1,0 0,0-110,0 1,0 108,0-108,0-1,0 110,0-219,0 109,0 110,0-219,0 109,0 110,0-109,0 108,0-108,0 108,0 1,0 0,0-110,0 110,0 0,0-110,0 1,0-1,0 110,0-110,0 1,0 109,0-109,0-1,0 0,0 110,0 0,0-110,0 110,0 0,0 0,0-1,0-108,0 108,0-108,0 109,0-110,0 110,0-110,0 219,0-218,0-1,0 110,0-1,0 1,0-219,0 0,0-109,0 218,0-109,0 0,0-109,0 218,0-109,0-109,0 218,0-109,0-109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848817-6CDF-4708-8B25-70E7FB0FDF45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374AD6-7AF0-4CD9-B64F-447BF27E5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70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Trường tiểu học Lạc Tánh 2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4</a:t>
            </a: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71BC-05B4-44E0-8912-851D5DE93F29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B175-E13C-49B3-A1BA-A1D0B799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F269-362B-4FF4-8E47-DDF889927C92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B47D-A647-4E32-B5DD-0D9D33A54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3B0F-ED5C-4923-97F0-ABE7C484C6A9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A572-FB8D-4F30-A07D-39E951B9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9566-D9A1-42BD-A72F-00EAD61D816A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CC26-26B5-42E0-B27D-958D536E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D6F6-F53A-4B44-9E37-171FA2B03A53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44D2-072D-4CCA-8699-E3D48391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777B-D3ED-46D9-8E82-74DACEF41614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6C30-C017-4957-9172-895B88F35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A7DB-D54B-4704-827D-B1ED7D98B182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A763-FF54-47F5-B76C-0664F2E5C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E0DE-A278-49EA-87FB-0373899E4FBB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93AC-D4AD-42B4-98E6-52EBD66DF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C271-795A-4BEE-8B36-B267916B199B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019B-7B31-491D-9264-01E675FF8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0920-1665-425F-96E6-C52DC062352D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7A71-785B-4A05-9D05-02485844C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5ACC-F438-443B-9A5B-711B514553B7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BC1E-3979-464B-9702-209CCE8DD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E1E38E-152A-4587-8569-CA3733DB6F11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CCFE9-74CF-48AC-8F7D-48590DE89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4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16.xml"/><Relationship Id="rId1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22.xml"/><Relationship Id="rId18" Type="http://schemas.openxmlformats.org/officeDocument/2006/relationships/image" Target="../media/image22.emf"/><Relationship Id="rId3" Type="http://schemas.openxmlformats.org/officeDocument/2006/relationships/image" Target="../media/image18.jpeg"/><Relationship Id="rId7" Type="http://schemas.openxmlformats.org/officeDocument/2006/relationships/customXml" Target="../ink/ink19.xml"/><Relationship Id="rId12" Type="http://schemas.openxmlformats.org/officeDocument/2006/relationships/image" Target="../media/image21.emf"/><Relationship Id="rId17" Type="http://schemas.openxmlformats.org/officeDocument/2006/relationships/customXml" Target="../ink/ink24.xml"/><Relationship Id="rId2" Type="http://schemas.openxmlformats.org/officeDocument/2006/relationships/image" Target="../media/image2.gi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customXml" Target="../ink/ink21.xml"/><Relationship Id="rId5" Type="http://schemas.openxmlformats.org/officeDocument/2006/relationships/image" Target="../media/image20.png"/><Relationship Id="rId15" Type="http://schemas.openxmlformats.org/officeDocument/2006/relationships/customXml" Target="../ink/ink23.xml"/><Relationship Id="rId10" Type="http://schemas.openxmlformats.org/officeDocument/2006/relationships/image" Target="../media/image11.emf"/><Relationship Id="rId19" Type="http://schemas.openxmlformats.org/officeDocument/2006/relationships/customXml" Target="../ink/ink25.xml"/><Relationship Id="rId4" Type="http://schemas.openxmlformats.org/officeDocument/2006/relationships/image" Target="../media/image19.png"/><Relationship Id="rId9" Type="http://schemas.openxmlformats.org/officeDocument/2006/relationships/customXml" Target="../ink/ink20.xml"/><Relationship Id="rId1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29.xml"/><Relationship Id="rId18" Type="http://schemas.openxmlformats.org/officeDocument/2006/relationships/image" Target="../media/image22.emf"/><Relationship Id="rId3" Type="http://schemas.openxmlformats.org/officeDocument/2006/relationships/image" Target="../media/image22.jpeg"/><Relationship Id="rId7" Type="http://schemas.openxmlformats.org/officeDocument/2006/relationships/customXml" Target="../ink/ink26.xml"/><Relationship Id="rId12" Type="http://schemas.openxmlformats.org/officeDocument/2006/relationships/image" Target="../media/image21.emf"/><Relationship Id="rId17" Type="http://schemas.openxmlformats.org/officeDocument/2006/relationships/customXml" Target="../ink/ink31.xml"/><Relationship Id="rId2" Type="http://schemas.openxmlformats.org/officeDocument/2006/relationships/image" Target="../media/image2.gi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customXml" Target="../ink/ink28.xml"/><Relationship Id="rId5" Type="http://schemas.openxmlformats.org/officeDocument/2006/relationships/image" Target="../media/image24.png"/><Relationship Id="rId15" Type="http://schemas.openxmlformats.org/officeDocument/2006/relationships/customXml" Target="../ink/ink30.xml"/><Relationship Id="rId10" Type="http://schemas.openxmlformats.org/officeDocument/2006/relationships/image" Target="../media/image11.emf"/><Relationship Id="rId19" Type="http://schemas.openxmlformats.org/officeDocument/2006/relationships/customXml" Target="../ink/ink32.xml"/><Relationship Id="rId4" Type="http://schemas.openxmlformats.org/officeDocument/2006/relationships/image" Target="../media/image23.png"/><Relationship Id="rId9" Type="http://schemas.openxmlformats.org/officeDocument/2006/relationships/customXml" Target="../ink/ink27.xml"/><Relationship Id="rId1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36.xml"/><Relationship Id="rId18" Type="http://schemas.openxmlformats.org/officeDocument/2006/relationships/image" Target="../media/image22.emf"/><Relationship Id="rId3" Type="http://schemas.openxmlformats.org/officeDocument/2006/relationships/image" Target="../media/image26.png"/><Relationship Id="rId7" Type="http://schemas.openxmlformats.org/officeDocument/2006/relationships/customXml" Target="../ink/ink33.xml"/><Relationship Id="rId12" Type="http://schemas.openxmlformats.org/officeDocument/2006/relationships/image" Target="../media/image21.emf"/><Relationship Id="rId17" Type="http://schemas.openxmlformats.org/officeDocument/2006/relationships/customXml" Target="../ink/ink38.xml"/><Relationship Id="rId2" Type="http://schemas.openxmlformats.org/officeDocument/2006/relationships/image" Target="../media/image2.gi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customXml" Target="../ink/ink35.xml"/><Relationship Id="rId5" Type="http://schemas.openxmlformats.org/officeDocument/2006/relationships/image" Target="../media/image27.png"/><Relationship Id="rId15" Type="http://schemas.openxmlformats.org/officeDocument/2006/relationships/customXml" Target="../ink/ink37.xml"/><Relationship Id="rId10" Type="http://schemas.openxmlformats.org/officeDocument/2006/relationships/image" Target="../media/image11.emf"/><Relationship Id="rId19" Type="http://schemas.openxmlformats.org/officeDocument/2006/relationships/customXml" Target="../ink/ink39.xml"/><Relationship Id="rId4" Type="http://schemas.openxmlformats.org/officeDocument/2006/relationships/image" Target="../media/image19.png"/><Relationship Id="rId9" Type="http://schemas.openxmlformats.org/officeDocument/2006/relationships/customXml" Target="../ink/ink34.xml"/><Relationship Id="rId1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43.xml"/><Relationship Id="rId18" Type="http://schemas.openxmlformats.org/officeDocument/2006/relationships/image" Target="../media/image22.emf"/><Relationship Id="rId3" Type="http://schemas.openxmlformats.org/officeDocument/2006/relationships/image" Target="../media/image29.jpeg"/><Relationship Id="rId7" Type="http://schemas.openxmlformats.org/officeDocument/2006/relationships/customXml" Target="../ink/ink40.xml"/><Relationship Id="rId12" Type="http://schemas.openxmlformats.org/officeDocument/2006/relationships/image" Target="../media/image21.emf"/><Relationship Id="rId17" Type="http://schemas.openxmlformats.org/officeDocument/2006/relationships/customXml" Target="../ink/ink45.xml"/><Relationship Id="rId2" Type="http://schemas.openxmlformats.org/officeDocument/2006/relationships/image" Target="../media/image2.gi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customXml" Target="../ink/ink42.xml"/><Relationship Id="rId5" Type="http://schemas.openxmlformats.org/officeDocument/2006/relationships/image" Target="../media/image31.png"/><Relationship Id="rId15" Type="http://schemas.openxmlformats.org/officeDocument/2006/relationships/customXml" Target="../ink/ink44.xml"/><Relationship Id="rId10" Type="http://schemas.openxmlformats.org/officeDocument/2006/relationships/image" Target="../media/image11.emf"/><Relationship Id="rId19" Type="http://schemas.openxmlformats.org/officeDocument/2006/relationships/customXml" Target="../ink/ink46.xml"/><Relationship Id="rId4" Type="http://schemas.openxmlformats.org/officeDocument/2006/relationships/image" Target="../media/image30.png"/><Relationship Id="rId9" Type="http://schemas.openxmlformats.org/officeDocument/2006/relationships/customXml" Target="../ink/ink41.xml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14.emf"/><Relationship Id="rId3" Type="http://schemas.openxmlformats.org/officeDocument/2006/relationships/image" Target="../media/image33.jpeg"/><Relationship Id="rId7" Type="http://schemas.openxmlformats.org/officeDocument/2006/relationships/image" Target="../media/image11.emf"/><Relationship Id="rId12" Type="http://schemas.openxmlformats.org/officeDocument/2006/relationships/customXml" Target="../ink/ink51.xml"/><Relationship Id="rId2" Type="http://schemas.openxmlformats.org/officeDocument/2006/relationships/image" Target="../media/image2.gif"/><Relationship Id="rId16" Type="http://schemas.openxmlformats.org/officeDocument/2006/relationships/customXml" Target="../ink/ink5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8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22.emf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21.emf"/><Relationship Id="rId14" Type="http://schemas.openxmlformats.org/officeDocument/2006/relationships/customXml" Target="../ink/ink5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14.emf"/><Relationship Id="rId3" Type="http://schemas.openxmlformats.org/officeDocument/2006/relationships/image" Target="../media/image34.png"/><Relationship Id="rId7" Type="http://schemas.openxmlformats.org/officeDocument/2006/relationships/image" Target="../media/image11.emf"/><Relationship Id="rId12" Type="http://schemas.openxmlformats.org/officeDocument/2006/relationships/customXml" Target="../ink/ink58.xml"/><Relationship Id="rId2" Type="http://schemas.openxmlformats.org/officeDocument/2006/relationships/image" Target="../media/image2.gif"/><Relationship Id="rId16" Type="http://schemas.openxmlformats.org/officeDocument/2006/relationships/customXml" Target="../ink/ink6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5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22.emf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21.emf"/><Relationship Id="rId14" Type="http://schemas.openxmlformats.org/officeDocument/2006/relationships/customXml" Target="../ink/ink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4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4.xml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4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10.xml"/><Relationship Id="rId1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07FCC-BA9A-4C46-913D-200C297832A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7010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 TRẺ XEM ĐỒNG HỒ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319942" y="304800"/>
            <a:ext cx="4642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PHÒNG GD &amp; ĐT QUẬN LONG BIÊN</a:t>
            </a:r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 TRƯỜNG MẦM NON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GIANG BIÊN</a:t>
            </a:r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667000" y="4581843"/>
            <a:ext cx="4701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5050"/>
                </a:solidFill>
                <a:latin typeface="Calibri" pitchFamily="34" charset="0"/>
              </a:rPr>
              <a:t>GIAÓ VIÊN: </a:t>
            </a:r>
            <a:r>
              <a:rPr lang="en-US" sz="2400" b="1" dirty="0">
                <a:solidFill>
                  <a:srgbClr val="FF5050"/>
                </a:solidFill>
                <a:latin typeface="Calibri" pitchFamily="34" charset="0"/>
              </a:rPr>
              <a:t>NGUYỄN </a:t>
            </a:r>
            <a:r>
              <a:rPr lang="en-US" sz="2400" b="1" dirty="0" smtClean="0">
                <a:solidFill>
                  <a:srgbClr val="FF5050"/>
                </a:solidFill>
                <a:latin typeface="Calibri" pitchFamily="34" charset="0"/>
              </a:rPr>
              <a:t>THÙY DƯƠNG</a:t>
            </a:r>
            <a:endParaRPr lang="en-US" sz="2400" b="1" dirty="0">
              <a:solidFill>
                <a:srgbClr val="FF5050"/>
              </a:solidFill>
              <a:latin typeface="Calibri" pitchFamily="34" charset="0"/>
            </a:endParaRP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538" y="2743200"/>
            <a:ext cx="10334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10334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10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pic>
          <p:nvPicPr>
            <p:cNvPr id="13322" name="Picture 11" descr="hoa 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48" y="3552"/>
              <a:ext cx="81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3" name="Group 12"/>
            <p:cNvGrpSpPr>
              <a:grpSpLocks/>
            </p:cNvGrpSpPr>
            <p:nvPr/>
          </p:nvGrpSpPr>
          <p:grpSpPr bwMode="auto">
            <a:xfrm>
              <a:off x="0" y="0"/>
              <a:ext cx="5808" cy="4320"/>
              <a:chOff x="0" y="0"/>
              <a:chExt cx="5808" cy="4320"/>
            </a:xfrm>
          </p:grpSpPr>
          <p:pic>
            <p:nvPicPr>
              <p:cNvPr id="13324" name="Picture 13" descr="hoa 7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14" descr="hoa 7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4992" y="48"/>
                <a:ext cx="81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6" name="Picture 15" descr="bướm 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6" y="3816"/>
                <a:ext cx="48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7" name="Picture 16" descr="hoa 7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92" y="3600"/>
                <a:ext cx="81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026025"/>
            <a:ext cx="2133600" cy="476250"/>
          </a:xfrm>
        </p:spPr>
        <p:txBody>
          <a:bodyPr/>
          <a:lstStyle/>
          <a:p>
            <a:pPr>
              <a:defRPr/>
            </a:pPr>
            <a:fld id="{08941B2C-C6A1-4ECF-9CC2-82A3E8A3C16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4889" name="AutoShape 73"/>
          <p:cNvSpPr>
            <a:spLocks noChangeArrowheads="1"/>
          </p:cNvSpPr>
          <p:nvPr/>
        </p:nvSpPr>
        <p:spPr bwMode="auto">
          <a:xfrm>
            <a:off x="1828800" y="7391400"/>
            <a:ext cx="2133600" cy="1066800"/>
          </a:xfrm>
          <a:prstGeom prst="cloudCallout">
            <a:avLst>
              <a:gd name="adj1" fmla="val 85787"/>
              <a:gd name="adj2" fmla="val 41370"/>
            </a:avLst>
          </a:prstGeom>
          <a:gradFill rotWithShape="1">
            <a:gsLst>
              <a:gs pos="0">
                <a:srgbClr val="66CCFF"/>
              </a:gs>
              <a:gs pos="50000">
                <a:srgbClr val="669900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Đêm !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38400" y="4206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.VnAvant" pitchFamily="34" charset="0"/>
              </a:rPr>
              <a:t>B©y giê lµ mÊy giê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52400" y="228600"/>
            <a:ext cx="8763000" cy="6419850"/>
            <a:chOff x="144" y="132"/>
            <a:chExt cx="5520" cy="4044"/>
          </a:xfrm>
        </p:grpSpPr>
        <p:sp>
          <p:nvSpPr>
            <p:cNvPr id="21549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 cmpd="thinThick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 cmpd="thinThick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 cmpd="thinThick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 cmpd="thinThick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44888" y="2286000"/>
            <a:ext cx="2322512" cy="2378075"/>
            <a:chOff x="1920" y="1862"/>
            <a:chExt cx="1463" cy="1498"/>
          </a:xfrm>
        </p:grpSpPr>
        <p:sp>
          <p:nvSpPr>
            <p:cNvPr id="21535" name="Oval 14" descr="Blue tissue paper"/>
            <p:cNvSpPr>
              <a:spLocks noChangeArrowheads="1"/>
            </p:cNvSpPr>
            <p:nvPr/>
          </p:nvSpPr>
          <p:spPr bwMode="auto">
            <a:xfrm>
              <a:off x="1920" y="1897"/>
              <a:ext cx="1463" cy="1463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76200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grpSp>
          <p:nvGrpSpPr>
            <p:cNvPr id="21536" name="Group 15"/>
            <p:cNvGrpSpPr>
              <a:grpSpLocks/>
            </p:cNvGrpSpPr>
            <p:nvPr/>
          </p:nvGrpSpPr>
          <p:grpSpPr bwMode="auto">
            <a:xfrm>
              <a:off x="1961" y="1862"/>
              <a:ext cx="1369" cy="1498"/>
              <a:chOff x="1961" y="1862"/>
              <a:chExt cx="1369" cy="1498"/>
            </a:xfrm>
          </p:grpSpPr>
          <p:sp>
            <p:nvSpPr>
              <p:cNvPr id="21537" name="Text Box 16"/>
              <p:cNvSpPr txBox="1">
                <a:spLocks noChangeArrowheads="1"/>
              </p:cNvSpPr>
              <p:nvPr/>
            </p:nvSpPr>
            <p:spPr bwMode="auto">
              <a:xfrm>
                <a:off x="2807" y="3042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1538" name="Text Box 17"/>
              <p:cNvSpPr txBox="1">
                <a:spLocks noChangeArrowheads="1"/>
              </p:cNvSpPr>
              <p:nvPr/>
            </p:nvSpPr>
            <p:spPr bwMode="auto">
              <a:xfrm>
                <a:off x="3020" y="284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21539" name="Text Box 18"/>
              <p:cNvSpPr txBox="1">
                <a:spLocks noChangeArrowheads="1"/>
              </p:cNvSpPr>
              <p:nvPr/>
            </p:nvSpPr>
            <p:spPr bwMode="auto">
              <a:xfrm>
                <a:off x="2263" y="2996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1540" name="Text Box 19"/>
              <p:cNvSpPr txBox="1">
                <a:spLocks noChangeArrowheads="1"/>
              </p:cNvSpPr>
              <p:nvPr/>
            </p:nvSpPr>
            <p:spPr bwMode="auto">
              <a:xfrm>
                <a:off x="2050" y="28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1541" name="Text Box 20"/>
              <p:cNvSpPr txBox="1">
                <a:spLocks noChangeArrowheads="1"/>
              </p:cNvSpPr>
              <p:nvPr/>
            </p:nvSpPr>
            <p:spPr bwMode="auto">
              <a:xfrm>
                <a:off x="1961" y="2246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1542" name="Text Box 21"/>
              <p:cNvSpPr txBox="1">
                <a:spLocks noChangeArrowheads="1"/>
              </p:cNvSpPr>
              <p:nvPr/>
            </p:nvSpPr>
            <p:spPr bwMode="auto">
              <a:xfrm>
                <a:off x="2165" y="202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1543" name="Text Box 22"/>
              <p:cNvSpPr txBox="1">
                <a:spLocks noChangeArrowheads="1"/>
              </p:cNvSpPr>
              <p:nvPr/>
            </p:nvSpPr>
            <p:spPr bwMode="auto">
              <a:xfrm>
                <a:off x="2527" y="311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1544" name="Text Box 23"/>
              <p:cNvSpPr txBox="1">
                <a:spLocks noChangeArrowheads="1"/>
              </p:cNvSpPr>
              <p:nvPr/>
            </p:nvSpPr>
            <p:spPr bwMode="auto">
              <a:xfrm>
                <a:off x="2478" y="1862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21545" name="Text Box 24"/>
              <p:cNvSpPr txBox="1">
                <a:spLocks noChangeArrowheads="1"/>
              </p:cNvSpPr>
              <p:nvPr/>
            </p:nvSpPr>
            <p:spPr bwMode="auto">
              <a:xfrm>
                <a:off x="1978" y="256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1546" name="Text Box 25"/>
              <p:cNvSpPr txBox="1">
                <a:spLocks noChangeArrowheads="1"/>
              </p:cNvSpPr>
              <p:nvPr/>
            </p:nvSpPr>
            <p:spPr bwMode="auto">
              <a:xfrm>
                <a:off x="3125" y="256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1547" name="Text Box 26"/>
              <p:cNvSpPr txBox="1">
                <a:spLocks noChangeArrowheads="1"/>
              </p:cNvSpPr>
              <p:nvPr/>
            </p:nvSpPr>
            <p:spPr bwMode="auto">
              <a:xfrm>
                <a:off x="3058" y="223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1548" name="Text Box 27"/>
              <p:cNvSpPr txBox="1">
                <a:spLocks noChangeArrowheads="1"/>
              </p:cNvSpPr>
              <p:nvPr/>
            </p:nvSpPr>
            <p:spPr bwMode="auto">
              <a:xfrm>
                <a:off x="2848" y="1976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21200" y="2590800"/>
            <a:ext cx="319088" cy="2057400"/>
            <a:chOff x="3927" y="2016"/>
            <a:chExt cx="201" cy="1296"/>
          </a:xfrm>
        </p:grpSpPr>
        <p:sp>
          <p:nvSpPr>
            <p:cNvPr id="21532" name="Rectangle 31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1533" name="Line 32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Oval 33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487863" y="2514600"/>
            <a:ext cx="381000" cy="2133600"/>
            <a:chOff x="2880" y="2880"/>
            <a:chExt cx="240" cy="1152"/>
          </a:xfrm>
        </p:grpSpPr>
        <p:sp>
          <p:nvSpPr>
            <p:cNvPr id="21528" name="Rectangle 35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1529" name="Group 36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21530" name="Line 37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Oval 38"/>
              <p:cNvSpPr>
                <a:spLocks noChangeArrowheads="1"/>
              </p:cNvSpPr>
              <p:nvPr/>
            </p:nvSpPr>
            <p:spPr bwMode="auto">
              <a:xfrm rot="-54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pic>
        <p:nvPicPr>
          <p:cNvPr id="3485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4800"/>
            <a:ext cx="557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66" name="AutoShape 50"/>
          <p:cNvSpPr>
            <a:spLocks noChangeArrowheads="1"/>
          </p:cNvSpPr>
          <p:nvPr/>
        </p:nvSpPr>
        <p:spPr bwMode="auto">
          <a:xfrm>
            <a:off x="-3352800" y="2514600"/>
            <a:ext cx="2667000" cy="1295400"/>
          </a:xfrm>
          <a:prstGeom prst="cloudCallout">
            <a:avLst>
              <a:gd name="adj1" fmla="val 64287"/>
              <a:gd name="adj2" fmla="val -39949"/>
            </a:avLst>
          </a:prstGeom>
          <a:gradFill rotWithShape="1">
            <a:gsLst>
              <a:gs pos="0">
                <a:srgbClr val="FFFF99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FF66CC"/>
                </a:solidFill>
                <a:latin typeface="Calibri" pitchFamily="34" charset="0"/>
              </a:rPr>
              <a:t>Buổi sáng!</a:t>
            </a:r>
          </a:p>
        </p:txBody>
      </p:sp>
      <p:sp>
        <p:nvSpPr>
          <p:cNvPr id="34867" name="AutoShape 51"/>
          <p:cNvSpPr>
            <a:spLocks noChangeArrowheads="1"/>
          </p:cNvSpPr>
          <p:nvPr/>
        </p:nvSpPr>
        <p:spPr bwMode="auto">
          <a:xfrm>
            <a:off x="-2895600" y="4114800"/>
            <a:ext cx="1905000" cy="685800"/>
          </a:xfrm>
          <a:prstGeom prst="wedgeRoundRectCallout">
            <a:avLst>
              <a:gd name="adj1" fmla="val 87583"/>
              <a:gd name="adj2" fmla="val -151620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i="1">
                <a:solidFill>
                  <a:srgbClr val="FF6600"/>
                </a:solidFill>
                <a:latin typeface="Calibri" pitchFamily="34" charset="0"/>
              </a:rPr>
              <a:t>Buổi trư !</a:t>
            </a:r>
          </a:p>
        </p:txBody>
      </p:sp>
      <p:sp>
        <p:nvSpPr>
          <p:cNvPr id="34868" name="AutoShape 52" descr="Stationery"/>
          <p:cNvSpPr>
            <a:spLocks noChangeArrowheads="1"/>
          </p:cNvSpPr>
          <p:nvPr/>
        </p:nvSpPr>
        <p:spPr bwMode="auto">
          <a:xfrm>
            <a:off x="-3048000" y="304800"/>
            <a:ext cx="2209800" cy="1143000"/>
          </a:xfrm>
          <a:prstGeom prst="cloudCallout">
            <a:avLst>
              <a:gd name="adj1" fmla="val -63074"/>
              <a:gd name="adj2" fmla="val -5027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9933FF"/>
                </a:solidFill>
                <a:latin typeface="Calibri" pitchFamily="34" charset="0"/>
              </a:rPr>
              <a:t>Buổi chiều!</a:t>
            </a:r>
          </a:p>
        </p:txBody>
      </p:sp>
      <p:sp>
        <p:nvSpPr>
          <p:cNvPr id="34869" name="AutoShape 53"/>
          <p:cNvSpPr>
            <a:spLocks noChangeArrowheads="1"/>
          </p:cNvSpPr>
          <p:nvPr/>
        </p:nvSpPr>
        <p:spPr bwMode="auto">
          <a:xfrm>
            <a:off x="533400" y="7315200"/>
            <a:ext cx="2057400" cy="1143000"/>
          </a:xfrm>
          <a:prstGeom prst="cloudCallout">
            <a:avLst>
              <a:gd name="adj1" fmla="val 94213"/>
              <a:gd name="adj2" fmla="val 11667"/>
            </a:avLst>
          </a:prstGeom>
          <a:gradFill rotWithShape="1">
            <a:gsLst>
              <a:gs pos="0">
                <a:srgbClr val="3399FF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66FF66"/>
                </a:solidFill>
                <a:latin typeface="Calibri" pitchFamily="34" charset="0"/>
              </a:rPr>
              <a:t>Tối !</a:t>
            </a:r>
          </a:p>
        </p:txBody>
      </p:sp>
      <p:pic>
        <p:nvPicPr>
          <p:cNvPr id="21518" name="Picture 63" descr="hoa 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64" descr="hoa 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696200" y="304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65" descr="hoa 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66" descr="hoa 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88" name="AutoShape 72" descr="Large grid"/>
          <p:cNvSpPr>
            <a:spLocks noChangeArrowheads="1"/>
          </p:cNvSpPr>
          <p:nvPr/>
        </p:nvSpPr>
        <p:spPr bwMode="auto">
          <a:xfrm>
            <a:off x="-3200400" y="8610600"/>
            <a:ext cx="2133600" cy="1524000"/>
          </a:xfrm>
          <a:prstGeom prst="flowChartAlternateProcess">
            <a:avLst/>
          </a:prstGeom>
          <a:pattFill prst="lgGrid">
            <a:fgClr>
              <a:srgbClr val="FF99FF"/>
            </a:fgClr>
            <a:bgClr>
              <a:schemeClr val="bg1"/>
            </a:bgClr>
          </a:pattFill>
          <a:ln w="111125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4038600" y="1258888"/>
            <a:ext cx="1565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libri" pitchFamily="34" charset="0"/>
              </a:rPr>
              <a:t>12 giờ</a:t>
            </a: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762000" y="2971800"/>
            <a:ext cx="130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  <a:latin typeface="Calibri" pitchFamily="34" charset="0"/>
              </a:rPr>
              <a:t>9 giờ</a:t>
            </a: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7302500" y="2020888"/>
            <a:ext cx="1308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hlink"/>
                </a:solidFill>
                <a:latin typeface="Calibri" pitchFamily="34" charset="0"/>
              </a:rPr>
              <a:t>2 giờ</a:t>
            </a: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762000" y="1676400"/>
            <a:ext cx="1550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  <a:latin typeface="Calibri" pitchFamily="34" charset="0"/>
              </a:rPr>
              <a:t>11 giờ</a:t>
            </a: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1143000" y="4724400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Calibri" pitchFamily="34" charset="0"/>
              </a:rPr>
              <a:t>8 giờ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3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2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1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27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2" fill="hold" grpId="7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48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48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9" presetClass="entr" presetSubtype="1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89" grpId="0" animBg="1"/>
      <p:bldP spid="34889" grpId="1" animBg="1"/>
      <p:bldP spid="34866" grpId="0" animBg="1"/>
      <p:bldP spid="34866" grpId="1" animBg="1"/>
      <p:bldP spid="34866" grpId="2" animBg="1"/>
      <p:bldP spid="34867" grpId="0" animBg="1"/>
      <p:bldP spid="34867" grpId="1" animBg="1"/>
      <p:bldP spid="34867" grpId="2" animBg="1"/>
      <p:bldP spid="34868" grpId="0" animBg="1"/>
      <p:bldP spid="34868" grpId="1" animBg="1"/>
      <p:bldP spid="34868" grpId="2" animBg="1"/>
      <p:bldP spid="34869" grpId="0" animBg="1"/>
      <p:bldP spid="34869" grpId="1" animBg="1"/>
      <p:bldP spid="34869" grpId="2" animBg="1"/>
      <p:bldP spid="34888" grpId="0" animBg="1"/>
      <p:bldP spid="34888" grpId="1" animBg="1"/>
      <p:bldP spid="34888" grpId="2" animBg="1"/>
      <p:bldP spid="34888" grpId="3" animBg="1"/>
      <p:bldP spid="34888" grpId="4" animBg="1"/>
      <p:bldP spid="34888" grpId="5" animBg="1"/>
      <p:bldP spid="34888" grpId="6" animBg="1"/>
      <p:bldP spid="34888" grpId="7" animBg="1"/>
      <p:bldP spid="34888" grpId="8" animBg="1"/>
      <p:bldP spid="34861" grpId="0"/>
      <p:bldP spid="34860" grpId="0"/>
      <p:bldP spid="34860" grpId="1"/>
      <p:bldP spid="34859" grpId="0"/>
      <p:bldP spid="34859" grpId="1"/>
      <p:bldP spid="34858" grpId="0"/>
      <p:bldP spid="34858" grpId="1"/>
      <p:bldP spid="34856" grpId="0"/>
      <p:bldP spid="348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73BDE-6B2C-4EB3-BFC4-0D49006B26B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38200" y="990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6600" b="1">
                <a:solidFill>
                  <a:srgbClr val="FF66CC"/>
                </a:solidFill>
                <a:latin typeface=".VnAvant" pitchFamily="34" charset="0"/>
              </a:rPr>
              <a:t>Më réng</a:t>
            </a:r>
          </a:p>
        </p:txBody>
      </p:sp>
      <p:grpSp>
        <p:nvGrpSpPr>
          <p:cNvPr id="3082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3088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3" name="Picture 37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8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9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40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AutoShape 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2484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76200"/>
              <a:ext cx="8956675" cy="1588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98" y="-428784"/>
                <a:ext cx="9013554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115888"/>
              <a:ext cx="19050" cy="6697662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290303" y="1535280"/>
                <a:ext cx="165230" cy="2996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664325"/>
              <a:ext cx="7902575" cy="117475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2626" y="6549733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69100"/>
              <a:ext cx="1766888" cy="88900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150" y="6655922"/>
                <a:ext cx="1824128" cy="3156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8D162-3644-4328-B9EF-CDC76504CC6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2531" name="Group 24"/>
          <p:cNvGrpSpPr>
            <a:grpSpLocks/>
          </p:cNvGrpSpPr>
          <p:nvPr/>
        </p:nvGrpSpPr>
        <p:grpSpPr bwMode="auto">
          <a:xfrm>
            <a:off x="533400" y="685800"/>
            <a:ext cx="5054600" cy="5640388"/>
            <a:chOff x="146" y="2506"/>
            <a:chExt cx="1554" cy="1696"/>
          </a:xfrm>
        </p:grpSpPr>
        <p:sp>
          <p:nvSpPr>
            <p:cNvPr id="22533" name="Oval 25" descr="Outlined diamond"/>
            <p:cNvSpPr>
              <a:spLocks noChangeArrowheads="1"/>
            </p:cNvSpPr>
            <p:nvPr/>
          </p:nvSpPr>
          <p:spPr bwMode="auto">
            <a:xfrm>
              <a:off x="146" y="2506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4" name="AutoShape 26"/>
            <p:cNvSpPr>
              <a:spLocks noChangeArrowheads="1"/>
            </p:cNvSpPr>
            <p:nvPr/>
          </p:nvSpPr>
          <p:spPr bwMode="auto">
            <a:xfrm flipV="1">
              <a:off x="863" y="3252"/>
              <a:ext cx="91" cy="58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5" name="AutoShape 27"/>
            <p:cNvSpPr>
              <a:spLocks noChangeArrowheads="1"/>
            </p:cNvSpPr>
            <p:nvPr/>
          </p:nvSpPr>
          <p:spPr bwMode="auto">
            <a:xfrm rot="10800000">
              <a:off x="449" y="3171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2536" name="Text Box 28"/>
            <p:cNvSpPr txBox="1">
              <a:spLocks noChangeArrowheads="1"/>
            </p:cNvSpPr>
            <p:nvPr/>
          </p:nvSpPr>
          <p:spPr bwMode="auto">
            <a:xfrm>
              <a:off x="794" y="251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22537" name="Text Box 29"/>
            <p:cNvSpPr txBox="1">
              <a:spLocks noChangeArrowheads="1"/>
            </p:cNvSpPr>
            <p:nvPr/>
          </p:nvSpPr>
          <p:spPr bwMode="auto">
            <a:xfrm>
              <a:off x="1278" y="2660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2538" name="Text Box 30"/>
            <p:cNvSpPr txBox="1">
              <a:spLocks noChangeArrowheads="1"/>
            </p:cNvSpPr>
            <p:nvPr/>
          </p:nvSpPr>
          <p:spPr bwMode="auto">
            <a:xfrm>
              <a:off x="1429" y="2912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2539" name="Text Box 31"/>
            <p:cNvSpPr txBox="1">
              <a:spLocks noChangeArrowheads="1"/>
            </p:cNvSpPr>
            <p:nvPr/>
          </p:nvSpPr>
          <p:spPr bwMode="auto">
            <a:xfrm>
              <a:off x="1519" y="314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2540" name="Text Box 32"/>
            <p:cNvSpPr txBox="1">
              <a:spLocks noChangeArrowheads="1"/>
            </p:cNvSpPr>
            <p:nvPr/>
          </p:nvSpPr>
          <p:spPr bwMode="auto">
            <a:xfrm>
              <a:off x="1429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2541" name="Text Box 33"/>
            <p:cNvSpPr txBox="1">
              <a:spLocks noChangeArrowheads="1"/>
            </p:cNvSpPr>
            <p:nvPr/>
          </p:nvSpPr>
          <p:spPr bwMode="auto">
            <a:xfrm>
              <a:off x="1248" y="369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2542" name="Text Box 34"/>
            <p:cNvSpPr txBox="1">
              <a:spLocks noChangeArrowheads="1"/>
            </p:cNvSpPr>
            <p:nvPr/>
          </p:nvSpPr>
          <p:spPr bwMode="auto">
            <a:xfrm>
              <a:off x="849" y="3875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2543" name="Text Box 35"/>
            <p:cNvSpPr txBox="1">
              <a:spLocks noChangeArrowheads="1"/>
            </p:cNvSpPr>
            <p:nvPr/>
          </p:nvSpPr>
          <p:spPr bwMode="auto">
            <a:xfrm>
              <a:off x="521" y="3714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2544" name="Text Box 36"/>
            <p:cNvSpPr txBox="1">
              <a:spLocks noChangeArrowheads="1"/>
            </p:cNvSpPr>
            <p:nvPr/>
          </p:nvSpPr>
          <p:spPr bwMode="auto">
            <a:xfrm>
              <a:off x="294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2545" name="Text Box 37"/>
            <p:cNvSpPr txBox="1">
              <a:spLocks noChangeArrowheads="1"/>
            </p:cNvSpPr>
            <p:nvPr/>
          </p:nvSpPr>
          <p:spPr bwMode="auto">
            <a:xfrm>
              <a:off x="204" y="3148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2546" name="Text Box 38"/>
            <p:cNvSpPr txBox="1">
              <a:spLocks noChangeArrowheads="1"/>
            </p:cNvSpPr>
            <p:nvPr/>
          </p:nvSpPr>
          <p:spPr bwMode="auto">
            <a:xfrm>
              <a:off x="249" y="2912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2547" name="Text Box 39"/>
            <p:cNvSpPr txBox="1">
              <a:spLocks noChangeArrowheads="1"/>
            </p:cNvSpPr>
            <p:nvPr/>
          </p:nvSpPr>
          <p:spPr bwMode="auto">
            <a:xfrm>
              <a:off x="431" y="2649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2548" name="AutoShape 40"/>
            <p:cNvSpPr>
              <a:spLocks noChangeArrowheads="1"/>
            </p:cNvSpPr>
            <p:nvPr/>
          </p:nvSpPr>
          <p:spPr bwMode="auto">
            <a:xfrm>
              <a:off x="863" y="3197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0" y="609600"/>
            <a:ext cx="381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9 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giê 30 phót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DECBD-2A12-4EB2-BD78-0DCA0F21C25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3555" name="Group 24"/>
          <p:cNvGrpSpPr>
            <a:grpSpLocks/>
          </p:cNvGrpSpPr>
          <p:nvPr/>
        </p:nvGrpSpPr>
        <p:grpSpPr bwMode="auto">
          <a:xfrm>
            <a:off x="533400" y="685800"/>
            <a:ext cx="5054600" cy="5640388"/>
            <a:chOff x="146" y="2506"/>
            <a:chExt cx="1554" cy="1696"/>
          </a:xfrm>
        </p:grpSpPr>
        <p:sp>
          <p:nvSpPr>
            <p:cNvPr id="23557" name="Oval 25" descr="Outlined diamond"/>
            <p:cNvSpPr>
              <a:spLocks noChangeArrowheads="1"/>
            </p:cNvSpPr>
            <p:nvPr/>
          </p:nvSpPr>
          <p:spPr bwMode="auto">
            <a:xfrm>
              <a:off x="146" y="2506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58" name="AutoShape 26"/>
            <p:cNvSpPr>
              <a:spLocks noChangeArrowheads="1"/>
            </p:cNvSpPr>
            <p:nvPr/>
          </p:nvSpPr>
          <p:spPr bwMode="auto">
            <a:xfrm flipV="1">
              <a:off x="863" y="3252"/>
              <a:ext cx="91" cy="58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59" name="AutoShape 27"/>
            <p:cNvSpPr>
              <a:spLocks noChangeArrowheads="1"/>
            </p:cNvSpPr>
            <p:nvPr/>
          </p:nvSpPr>
          <p:spPr bwMode="auto">
            <a:xfrm rot="10800000" flipH="1">
              <a:off x="947" y="3193"/>
              <a:ext cx="394" cy="92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3560" name="Text Box 28"/>
            <p:cNvSpPr txBox="1">
              <a:spLocks noChangeArrowheads="1"/>
            </p:cNvSpPr>
            <p:nvPr/>
          </p:nvSpPr>
          <p:spPr bwMode="auto">
            <a:xfrm>
              <a:off x="794" y="251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23561" name="Text Box 29"/>
            <p:cNvSpPr txBox="1">
              <a:spLocks noChangeArrowheads="1"/>
            </p:cNvSpPr>
            <p:nvPr/>
          </p:nvSpPr>
          <p:spPr bwMode="auto">
            <a:xfrm>
              <a:off x="1278" y="2660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562" name="Text Box 30"/>
            <p:cNvSpPr txBox="1">
              <a:spLocks noChangeArrowheads="1"/>
            </p:cNvSpPr>
            <p:nvPr/>
          </p:nvSpPr>
          <p:spPr bwMode="auto">
            <a:xfrm>
              <a:off x="1429" y="2912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563" name="Text Box 31"/>
            <p:cNvSpPr txBox="1">
              <a:spLocks noChangeArrowheads="1"/>
            </p:cNvSpPr>
            <p:nvPr/>
          </p:nvSpPr>
          <p:spPr bwMode="auto">
            <a:xfrm>
              <a:off x="1519" y="314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3564" name="Text Box 32"/>
            <p:cNvSpPr txBox="1">
              <a:spLocks noChangeArrowheads="1"/>
            </p:cNvSpPr>
            <p:nvPr/>
          </p:nvSpPr>
          <p:spPr bwMode="auto">
            <a:xfrm>
              <a:off x="1429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3565" name="Text Box 33"/>
            <p:cNvSpPr txBox="1">
              <a:spLocks noChangeArrowheads="1"/>
            </p:cNvSpPr>
            <p:nvPr/>
          </p:nvSpPr>
          <p:spPr bwMode="auto">
            <a:xfrm>
              <a:off x="1248" y="369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3566" name="Text Box 34"/>
            <p:cNvSpPr txBox="1">
              <a:spLocks noChangeArrowheads="1"/>
            </p:cNvSpPr>
            <p:nvPr/>
          </p:nvSpPr>
          <p:spPr bwMode="auto">
            <a:xfrm>
              <a:off x="849" y="3875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3567" name="Text Box 35"/>
            <p:cNvSpPr txBox="1">
              <a:spLocks noChangeArrowheads="1"/>
            </p:cNvSpPr>
            <p:nvPr/>
          </p:nvSpPr>
          <p:spPr bwMode="auto">
            <a:xfrm>
              <a:off x="521" y="3714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3568" name="Text Box 36"/>
            <p:cNvSpPr txBox="1">
              <a:spLocks noChangeArrowheads="1"/>
            </p:cNvSpPr>
            <p:nvPr/>
          </p:nvSpPr>
          <p:spPr bwMode="auto">
            <a:xfrm>
              <a:off x="294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3569" name="Text Box 37"/>
            <p:cNvSpPr txBox="1">
              <a:spLocks noChangeArrowheads="1"/>
            </p:cNvSpPr>
            <p:nvPr/>
          </p:nvSpPr>
          <p:spPr bwMode="auto">
            <a:xfrm>
              <a:off x="204" y="3148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3570" name="Text Box 38"/>
            <p:cNvSpPr txBox="1">
              <a:spLocks noChangeArrowheads="1"/>
            </p:cNvSpPr>
            <p:nvPr/>
          </p:nvSpPr>
          <p:spPr bwMode="auto">
            <a:xfrm>
              <a:off x="249" y="2912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3571" name="Text Box 39"/>
            <p:cNvSpPr txBox="1">
              <a:spLocks noChangeArrowheads="1"/>
            </p:cNvSpPr>
            <p:nvPr/>
          </p:nvSpPr>
          <p:spPr bwMode="auto">
            <a:xfrm>
              <a:off x="431" y="2649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3572" name="AutoShape 40"/>
            <p:cNvSpPr>
              <a:spLocks noChangeArrowheads="1"/>
            </p:cNvSpPr>
            <p:nvPr/>
          </p:nvSpPr>
          <p:spPr bwMode="auto">
            <a:xfrm>
              <a:off x="863" y="3197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0" y="609600"/>
            <a:ext cx="381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3 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giê 30 phót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1104A-692A-489F-A700-6D03628FE5C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4579" name="Group 24"/>
          <p:cNvGrpSpPr>
            <a:grpSpLocks/>
          </p:cNvGrpSpPr>
          <p:nvPr/>
        </p:nvGrpSpPr>
        <p:grpSpPr bwMode="auto">
          <a:xfrm>
            <a:off x="533400" y="685800"/>
            <a:ext cx="5054600" cy="5640388"/>
            <a:chOff x="146" y="2506"/>
            <a:chExt cx="1554" cy="1696"/>
          </a:xfrm>
        </p:grpSpPr>
        <p:sp>
          <p:nvSpPr>
            <p:cNvPr id="24581" name="Oval 25" descr="Outlined diamond"/>
            <p:cNvSpPr>
              <a:spLocks noChangeArrowheads="1"/>
            </p:cNvSpPr>
            <p:nvPr/>
          </p:nvSpPr>
          <p:spPr bwMode="auto">
            <a:xfrm>
              <a:off x="146" y="2506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2" name="AutoShape 26"/>
            <p:cNvSpPr>
              <a:spLocks noChangeArrowheads="1"/>
            </p:cNvSpPr>
            <p:nvPr/>
          </p:nvSpPr>
          <p:spPr bwMode="auto">
            <a:xfrm flipV="1">
              <a:off x="849" y="3252"/>
              <a:ext cx="91" cy="58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3" name="AutoShape 27"/>
            <p:cNvSpPr>
              <a:spLocks noChangeArrowheads="1"/>
            </p:cNvSpPr>
            <p:nvPr/>
          </p:nvSpPr>
          <p:spPr bwMode="auto">
            <a:xfrm rot="5400000" flipH="1">
              <a:off x="703" y="2950"/>
              <a:ext cx="385" cy="94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4584" name="Text Box 28"/>
            <p:cNvSpPr txBox="1">
              <a:spLocks noChangeArrowheads="1"/>
            </p:cNvSpPr>
            <p:nvPr/>
          </p:nvSpPr>
          <p:spPr bwMode="auto">
            <a:xfrm>
              <a:off x="794" y="251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24585" name="Text Box 29"/>
            <p:cNvSpPr txBox="1">
              <a:spLocks noChangeArrowheads="1"/>
            </p:cNvSpPr>
            <p:nvPr/>
          </p:nvSpPr>
          <p:spPr bwMode="auto">
            <a:xfrm>
              <a:off x="1278" y="2660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586" name="Text Box 30"/>
            <p:cNvSpPr txBox="1">
              <a:spLocks noChangeArrowheads="1"/>
            </p:cNvSpPr>
            <p:nvPr/>
          </p:nvSpPr>
          <p:spPr bwMode="auto">
            <a:xfrm>
              <a:off x="1429" y="2912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587" name="Text Box 31"/>
            <p:cNvSpPr txBox="1">
              <a:spLocks noChangeArrowheads="1"/>
            </p:cNvSpPr>
            <p:nvPr/>
          </p:nvSpPr>
          <p:spPr bwMode="auto">
            <a:xfrm>
              <a:off x="1519" y="314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588" name="Text Box 32"/>
            <p:cNvSpPr txBox="1">
              <a:spLocks noChangeArrowheads="1"/>
            </p:cNvSpPr>
            <p:nvPr/>
          </p:nvSpPr>
          <p:spPr bwMode="auto">
            <a:xfrm>
              <a:off x="1429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589" name="Text Box 33"/>
            <p:cNvSpPr txBox="1">
              <a:spLocks noChangeArrowheads="1"/>
            </p:cNvSpPr>
            <p:nvPr/>
          </p:nvSpPr>
          <p:spPr bwMode="auto">
            <a:xfrm>
              <a:off x="1248" y="369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590" name="Text Box 34"/>
            <p:cNvSpPr txBox="1">
              <a:spLocks noChangeArrowheads="1"/>
            </p:cNvSpPr>
            <p:nvPr/>
          </p:nvSpPr>
          <p:spPr bwMode="auto">
            <a:xfrm>
              <a:off x="849" y="3875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4591" name="Text Box 35"/>
            <p:cNvSpPr txBox="1">
              <a:spLocks noChangeArrowheads="1"/>
            </p:cNvSpPr>
            <p:nvPr/>
          </p:nvSpPr>
          <p:spPr bwMode="auto">
            <a:xfrm>
              <a:off x="521" y="3714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4592" name="Text Box 36"/>
            <p:cNvSpPr txBox="1">
              <a:spLocks noChangeArrowheads="1"/>
            </p:cNvSpPr>
            <p:nvPr/>
          </p:nvSpPr>
          <p:spPr bwMode="auto">
            <a:xfrm>
              <a:off x="294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593" name="Text Box 37"/>
            <p:cNvSpPr txBox="1">
              <a:spLocks noChangeArrowheads="1"/>
            </p:cNvSpPr>
            <p:nvPr/>
          </p:nvSpPr>
          <p:spPr bwMode="auto">
            <a:xfrm>
              <a:off x="204" y="3148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4594" name="Text Box 38"/>
            <p:cNvSpPr txBox="1">
              <a:spLocks noChangeArrowheads="1"/>
            </p:cNvSpPr>
            <p:nvPr/>
          </p:nvSpPr>
          <p:spPr bwMode="auto">
            <a:xfrm>
              <a:off x="249" y="2912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4595" name="Text Box 39"/>
            <p:cNvSpPr txBox="1">
              <a:spLocks noChangeArrowheads="1"/>
            </p:cNvSpPr>
            <p:nvPr/>
          </p:nvSpPr>
          <p:spPr bwMode="auto">
            <a:xfrm>
              <a:off x="431" y="2649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4596" name="AutoShape 40"/>
            <p:cNvSpPr>
              <a:spLocks noChangeArrowheads="1"/>
            </p:cNvSpPr>
            <p:nvPr/>
          </p:nvSpPr>
          <p:spPr bwMode="auto">
            <a:xfrm>
              <a:off x="849" y="3197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29200" y="609600"/>
            <a:ext cx="403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12 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giê 30 phót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b="1" dirty="0" err="1" smtClean="0">
                <a:solidFill>
                  <a:srgbClr val="FF66CC"/>
                </a:solidFill>
                <a:latin typeface=".VnAvant" pitchFamily="34" charset="0"/>
              </a:rPr>
              <a:t>TR</a:t>
            </a:r>
            <a:r>
              <a:rPr lang="en-US" sz="6600" b="1" dirty="0" err="1" smtClean="0">
                <a:solidFill>
                  <a:srgbClr val="FF66CC"/>
                </a:solidFill>
                <a:latin typeface=".VnAvantH" pitchFamily="34" charset="0"/>
              </a:rPr>
              <a:t>ß</a:t>
            </a:r>
            <a:r>
              <a:rPr lang="en-US" sz="6600" b="1" dirty="0" smtClean="0">
                <a:solidFill>
                  <a:srgbClr val="FF66CC"/>
                </a:solidFill>
                <a:latin typeface=".VnAvant" pitchFamily="34" charset="0"/>
              </a:rPr>
              <a:t> CH¥I</a:t>
            </a:r>
            <a:endParaRPr lang="en-US" sz="6600" b="1" dirty="0">
              <a:solidFill>
                <a:srgbClr val="FF66CC"/>
              </a:solidFill>
              <a:latin typeface=".VnAvant" pitchFamily="34" charset="0"/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867775" cy="708025"/>
          </a:xfr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Nèi ho¹t ®éng víi giê ë thÝch hîp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FE972-922D-4352-8D96-8F49D1A422E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4106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4121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7" name="Picture 201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02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03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04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Box 188"/>
          <p:cNvSpPr txBox="1">
            <a:spLocks noChangeArrowheads="1"/>
          </p:cNvSpPr>
          <p:nvPr/>
        </p:nvSpPr>
        <p:spPr bwMode="auto">
          <a:xfrm>
            <a:off x="1828800" y="304800"/>
            <a:ext cx="601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Nèi ho¹t ®éng víi giê ë thÝch hîp</a:t>
            </a:r>
          </a:p>
        </p:txBody>
      </p:sp>
      <p:sp>
        <p:nvSpPr>
          <p:cNvPr id="4112" name="TextBox 195"/>
          <p:cNvSpPr txBox="1">
            <a:spLocks noChangeArrowheads="1"/>
          </p:cNvSpPr>
          <p:nvPr/>
        </p:nvSpPr>
        <p:spPr bwMode="auto">
          <a:xfrm>
            <a:off x="1447800" y="1304925"/>
            <a:ext cx="20526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BÐ ®i ngñ</a:t>
            </a:r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5105400" y="3810000"/>
            <a:ext cx="1447800" cy="16002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114" name="Picture 200" descr="E:\Thanh Phuong\tranh tự phục vụ\IMG_2695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2133600"/>
            <a:ext cx="468947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830263"/>
            <a:ext cx="1905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4300" y="4724400"/>
            <a:ext cx="1917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743200"/>
            <a:ext cx="19256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Box 20"/>
          <p:cNvSpPr txBox="1">
            <a:spLocks noChangeArrowheads="1"/>
          </p:cNvSpPr>
          <p:nvPr/>
        </p:nvSpPr>
        <p:spPr bwMode="auto">
          <a:xfrm>
            <a:off x="5410200" y="15240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1 giê</a:t>
            </a:r>
          </a:p>
        </p:txBody>
      </p:sp>
      <p:sp>
        <p:nvSpPr>
          <p:cNvPr id="4119" name="TextBox 22"/>
          <p:cNvSpPr txBox="1">
            <a:spLocks noChangeArrowheads="1"/>
          </p:cNvSpPr>
          <p:nvPr/>
        </p:nvSpPr>
        <p:spPr bwMode="auto">
          <a:xfrm>
            <a:off x="5486400" y="35052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3 giê</a:t>
            </a:r>
          </a:p>
        </p:txBody>
      </p:sp>
      <p:sp>
        <p:nvSpPr>
          <p:cNvPr id="4120" name="TextBox 25"/>
          <p:cNvSpPr txBox="1">
            <a:spLocks noChangeArrowheads="1"/>
          </p:cNvSpPr>
          <p:nvPr/>
        </p:nvSpPr>
        <p:spPr bwMode="auto">
          <a:xfrm>
            <a:off x="5486400" y="54864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9 giê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" y="0"/>
              <a:ext cx="8956675" cy="1588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885" y="-504984"/>
                <a:ext cx="9013554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15888"/>
              <a:ext cx="19050" cy="6697662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7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290303" y="1535280"/>
                <a:ext cx="165230" cy="2996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704013"/>
              <a:ext cx="7902575" cy="117475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2626" y="6589421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26238"/>
              <a:ext cx="1766888" cy="88900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150" y="6613060"/>
                <a:ext cx="1824128" cy="315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3" y="76200"/>
              <a:ext cx="19050" cy="6697663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08" y="-37918"/>
                <a:ext cx="76559" cy="69258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990BE-2F20-432A-86EA-0027A576746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5130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5145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31" name="Picture 201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02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03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04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Box 188"/>
          <p:cNvSpPr txBox="1">
            <a:spLocks noChangeArrowheads="1"/>
          </p:cNvSpPr>
          <p:nvPr/>
        </p:nvSpPr>
        <p:spPr bwMode="auto">
          <a:xfrm>
            <a:off x="1828800" y="304800"/>
            <a:ext cx="601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Nèi ho¹t ®éng víi giê ë thÝch hîp</a:t>
            </a:r>
          </a:p>
        </p:txBody>
      </p:sp>
      <p:pic>
        <p:nvPicPr>
          <p:cNvPr id="5136" name="Picture 196" descr="E:\Thanh Phuong\tranh tự phục vụ\20160121-be-khong-nghe-loi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927100"/>
            <a:ext cx="1828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TextBox 195"/>
          <p:cNvSpPr txBox="1">
            <a:spLocks noChangeArrowheads="1"/>
          </p:cNvSpPr>
          <p:nvPr/>
        </p:nvSpPr>
        <p:spPr bwMode="auto">
          <a:xfrm>
            <a:off x="1841500" y="1304925"/>
            <a:ext cx="2578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BÐ thøc dËy</a:t>
            </a:r>
          </a:p>
        </p:txBody>
      </p:sp>
      <p:pic>
        <p:nvPicPr>
          <p:cNvPr id="513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770188"/>
            <a:ext cx="19812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724400"/>
            <a:ext cx="1905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89"/>
          <p:cNvSpPr>
            <a:spLocks noChangeShapeType="1"/>
          </p:cNvSpPr>
          <p:nvPr/>
        </p:nvSpPr>
        <p:spPr bwMode="auto">
          <a:xfrm flipV="1">
            <a:off x="5257800" y="2209800"/>
            <a:ext cx="1295400" cy="16002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TextBox 18"/>
          <p:cNvSpPr txBox="1">
            <a:spLocks noChangeArrowheads="1"/>
          </p:cNvSpPr>
          <p:nvPr/>
        </p:nvSpPr>
        <p:spPr bwMode="auto">
          <a:xfrm>
            <a:off x="5437188" y="1524000"/>
            <a:ext cx="1039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6 giê</a:t>
            </a:r>
          </a:p>
        </p:txBody>
      </p:sp>
      <p:sp>
        <p:nvSpPr>
          <p:cNvPr id="5143" name="TextBox 19"/>
          <p:cNvSpPr txBox="1">
            <a:spLocks noChangeArrowheads="1"/>
          </p:cNvSpPr>
          <p:nvPr/>
        </p:nvSpPr>
        <p:spPr bwMode="auto">
          <a:xfrm>
            <a:off x="5562600" y="35052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4 giê</a:t>
            </a:r>
          </a:p>
        </p:txBody>
      </p:sp>
      <p:sp>
        <p:nvSpPr>
          <p:cNvPr id="5144" name="TextBox 20"/>
          <p:cNvSpPr txBox="1">
            <a:spLocks noChangeArrowheads="1"/>
          </p:cNvSpPr>
          <p:nvPr/>
        </p:nvSpPr>
        <p:spPr bwMode="auto">
          <a:xfrm>
            <a:off x="5257800" y="5486400"/>
            <a:ext cx="123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10 giê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150813"/>
              <a:ext cx="8956675" cy="1587"/>
            </p14:xfrm>
          </p:contentPart>
        </mc:Choice>
        <mc:Fallback xmlns=""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898" y="-353853"/>
                <a:ext cx="9013554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15888"/>
              <a:ext cx="19050" cy="6697662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7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290303" y="1535280"/>
                <a:ext cx="165230" cy="2996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704013"/>
              <a:ext cx="7902575" cy="117475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2626" y="6589421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26238"/>
              <a:ext cx="1766888" cy="88900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150" y="6613060"/>
                <a:ext cx="1824128" cy="315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3" y="76200"/>
              <a:ext cx="19050" cy="6697663"/>
            </p14:xfrm>
          </p:contentPart>
        </mc:Choice>
        <mc:Fallback xmlns=""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08" y="-37918"/>
                <a:ext cx="76559" cy="69258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60995-3808-4516-8B2A-78940AE829B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6154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6169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5" name="Picture 201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02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03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04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Box 188"/>
          <p:cNvSpPr txBox="1">
            <a:spLocks noChangeArrowheads="1"/>
          </p:cNvSpPr>
          <p:nvPr/>
        </p:nvSpPr>
        <p:spPr bwMode="auto">
          <a:xfrm>
            <a:off x="1828800" y="304800"/>
            <a:ext cx="601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Nèi ho¹t ®éng víi giê ë thÝch hîp</a:t>
            </a:r>
          </a:p>
        </p:txBody>
      </p:sp>
      <p:sp>
        <p:nvSpPr>
          <p:cNvPr id="6160" name="TextBox 195"/>
          <p:cNvSpPr txBox="1">
            <a:spLocks noChangeArrowheads="1"/>
          </p:cNvSpPr>
          <p:nvPr/>
        </p:nvSpPr>
        <p:spPr bwMode="auto">
          <a:xfrm>
            <a:off x="1447800" y="1304925"/>
            <a:ext cx="2979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BÐ ®Õn tr­êng</a:t>
            </a:r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 flipV="1">
            <a:off x="4953000" y="3856038"/>
            <a:ext cx="1752600" cy="46037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648200"/>
            <a:ext cx="17526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066800"/>
            <a:ext cx="1676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895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197" descr="E:\Thanh Phuong\tranh tự phục vụ\IMG_2579b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057400"/>
            <a:ext cx="45783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TextBox 27"/>
          <p:cNvSpPr txBox="1">
            <a:spLocks noChangeArrowheads="1"/>
          </p:cNvSpPr>
          <p:nvPr/>
        </p:nvSpPr>
        <p:spPr bwMode="auto">
          <a:xfrm>
            <a:off x="5410200" y="15240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1 giê</a:t>
            </a:r>
          </a:p>
        </p:txBody>
      </p:sp>
      <p:sp>
        <p:nvSpPr>
          <p:cNvPr id="6167" name="TextBox 28"/>
          <p:cNvSpPr txBox="1">
            <a:spLocks noChangeArrowheads="1"/>
          </p:cNvSpPr>
          <p:nvPr/>
        </p:nvSpPr>
        <p:spPr bwMode="auto">
          <a:xfrm>
            <a:off x="5638800" y="32766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8 giê</a:t>
            </a:r>
          </a:p>
        </p:txBody>
      </p:sp>
      <p:sp>
        <p:nvSpPr>
          <p:cNvPr id="6168" name="TextBox 29"/>
          <p:cNvSpPr txBox="1">
            <a:spLocks noChangeArrowheads="1"/>
          </p:cNvSpPr>
          <p:nvPr/>
        </p:nvSpPr>
        <p:spPr bwMode="auto">
          <a:xfrm>
            <a:off x="5715000" y="52578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11 giê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150813"/>
              <a:ext cx="8956675" cy="1587"/>
            </p14:xfrm>
          </p:contentPart>
        </mc:Choice>
        <mc:Fallback xmlns="">
          <p:pic>
            <p:nvPicPr>
              <p:cNvPr id="61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898" y="-353853"/>
                <a:ext cx="9013554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15888"/>
              <a:ext cx="19050" cy="6697662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7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290303" y="1535280"/>
                <a:ext cx="165230" cy="2996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704013"/>
              <a:ext cx="7902575" cy="117475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2626" y="6589421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26238"/>
              <a:ext cx="1766888" cy="88900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150" y="6613060"/>
                <a:ext cx="1824128" cy="315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3" y="76200"/>
              <a:ext cx="19050" cy="6697663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08" y="-37918"/>
                <a:ext cx="76559" cy="69258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9F4FF-2F36-4D88-9589-65E5652CF70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7193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79" name="Picture 201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2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03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04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Box 188"/>
          <p:cNvSpPr txBox="1">
            <a:spLocks noChangeArrowheads="1"/>
          </p:cNvSpPr>
          <p:nvPr/>
        </p:nvSpPr>
        <p:spPr bwMode="auto">
          <a:xfrm>
            <a:off x="1828800" y="304800"/>
            <a:ext cx="601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Nèi ho¹t ®éng víi giê ë thÝch hîp</a:t>
            </a:r>
          </a:p>
        </p:txBody>
      </p:sp>
      <p:sp>
        <p:nvSpPr>
          <p:cNvPr id="7184" name="TextBox 195"/>
          <p:cNvSpPr txBox="1">
            <a:spLocks noChangeArrowheads="1"/>
          </p:cNvSpPr>
          <p:nvPr/>
        </p:nvSpPr>
        <p:spPr bwMode="auto">
          <a:xfrm>
            <a:off x="1066800" y="1304925"/>
            <a:ext cx="2995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Bè mÑ ®ãn bÐ</a:t>
            </a:r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4800600" y="3810000"/>
            <a:ext cx="1752600" cy="14478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86" name="Picture 2" descr="E:\Thanh Phuong\tranh tự phục vụ\58328_1427340504_tr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446881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572000"/>
            <a:ext cx="18288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659063"/>
            <a:ext cx="18589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TextBox 22"/>
          <p:cNvSpPr txBox="1">
            <a:spLocks noChangeArrowheads="1"/>
          </p:cNvSpPr>
          <p:nvPr/>
        </p:nvSpPr>
        <p:spPr bwMode="auto">
          <a:xfrm>
            <a:off x="5410200" y="15240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7 giê</a:t>
            </a:r>
          </a:p>
        </p:txBody>
      </p:sp>
      <p:sp>
        <p:nvSpPr>
          <p:cNvPr id="7190" name="TextBox 27"/>
          <p:cNvSpPr txBox="1">
            <a:spLocks noChangeArrowheads="1"/>
          </p:cNvSpPr>
          <p:nvPr/>
        </p:nvSpPr>
        <p:spPr bwMode="auto">
          <a:xfrm>
            <a:off x="5486400" y="35052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3 giê</a:t>
            </a:r>
          </a:p>
        </p:txBody>
      </p:sp>
      <p:sp>
        <p:nvSpPr>
          <p:cNvPr id="7191" name="TextBox 28"/>
          <p:cNvSpPr txBox="1">
            <a:spLocks noChangeArrowheads="1"/>
          </p:cNvSpPr>
          <p:nvPr/>
        </p:nvSpPr>
        <p:spPr bwMode="auto">
          <a:xfrm>
            <a:off x="5562600" y="53340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5 giê</a:t>
            </a:r>
          </a:p>
        </p:txBody>
      </p:sp>
      <p:pic>
        <p:nvPicPr>
          <p:cNvPr id="719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873125"/>
            <a:ext cx="1828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150813"/>
              <a:ext cx="8956675" cy="1587"/>
            </p14:xfrm>
          </p:contentPart>
        </mc:Choice>
        <mc:Fallback xmlns="">
          <p:pic>
            <p:nvPicPr>
              <p:cNvPr id="71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898" y="-353853"/>
                <a:ext cx="9013554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15888"/>
              <a:ext cx="19050" cy="6697662"/>
            </p14:xfrm>
          </p:contentPart>
        </mc:Choice>
        <mc:Fallback xmlns=""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7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290303" y="1535280"/>
                <a:ext cx="165230" cy="2996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704013"/>
              <a:ext cx="7902575" cy="117475"/>
            </p14:xfrm>
          </p:contentPart>
        </mc:Choice>
        <mc:Fallback xmlns=""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2626" y="6589421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26238"/>
              <a:ext cx="1766888" cy="88900"/>
            </p14:xfrm>
          </p:contentPart>
        </mc:Choice>
        <mc:Fallback xmlns=""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150" y="6613060"/>
                <a:ext cx="1824128" cy="315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3" y="76200"/>
              <a:ext cx="19050" cy="6697663"/>
            </p14:xfrm>
          </p:contentPart>
        </mc:Choice>
        <mc:Fallback xmlns=""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08" y="-37918"/>
                <a:ext cx="76559" cy="69258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8A883-0F48-45B3-A4BB-D0CAE790D841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5363" name="Picture 2" descr="Kết quả hình ảnh cho CLOCK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609600"/>
            <a:ext cx="44227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Kết quả hình ảnh cho CLOCK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209800"/>
            <a:ext cx="29098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Kết quả hình ảnh cho clock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124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Kết quả hình ảnh cho cloc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066800"/>
            <a:ext cx="2962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C:\Users\Administrator\Desktop\2-ecdd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-228600"/>
            <a:ext cx="7391400" cy="728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2BAE6-9739-4C27-AE7D-4C26B5DFF2E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grpSp>
        <p:nvGrpSpPr>
          <p:cNvPr id="8202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8265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03" name="Picture 201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02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03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04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Box 188"/>
          <p:cNvSpPr txBox="1">
            <a:spLocks noChangeArrowheads="1"/>
          </p:cNvSpPr>
          <p:nvPr/>
        </p:nvSpPr>
        <p:spPr bwMode="auto">
          <a:xfrm>
            <a:off x="1828800" y="228600"/>
            <a:ext cx="601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Nèi ho¹t ®éng víi giê ë thÝch hîp</a:t>
            </a:r>
          </a:p>
        </p:txBody>
      </p:sp>
      <p:sp>
        <p:nvSpPr>
          <p:cNvPr id="8208" name="TextBox 195"/>
          <p:cNvSpPr txBox="1">
            <a:spLocks noChangeArrowheads="1"/>
          </p:cNvSpPr>
          <p:nvPr/>
        </p:nvSpPr>
        <p:spPr bwMode="auto">
          <a:xfrm>
            <a:off x="1708150" y="1304925"/>
            <a:ext cx="23304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BÐ häc bµi</a:t>
            </a:r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5257800" y="3810000"/>
            <a:ext cx="1371600" cy="16002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210" name="Picture 198" descr="E:\Thanh Phuong\tranh tự phục vụ\0H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098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11" name="Group 215"/>
          <p:cNvGrpSpPr>
            <a:grpSpLocks/>
          </p:cNvGrpSpPr>
          <p:nvPr/>
        </p:nvGrpSpPr>
        <p:grpSpPr bwMode="auto">
          <a:xfrm>
            <a:off x="6705600" y="762000"/>
            <a:ext cx="1828800" cy="1828800"/>
            <a:chOff x="204" y="245"/>
            <a:chExt cx="1542" cy="1593"/>
          </a:xfrm>
        </p:grpSpPr>
        <p:sp>
          <p:nvSpPr>
            <p:cNvPr id="8249" name="Oval 5" descr="Outlined diamond"/>
            <p:cNvSpPr>
              <a:spLocks noChangeArrowheads="1"/>
            </p:cNvSpPr>
            <p:nvPr/>
          </p:nvSpPr>
          <p:spPr bwMode="auto">
            <a:xfrm>
              <a:off x="204" y="290"/>
              <a:ext cx="1542" cy="1542"/>
            </a:xfrm>
            <a:prstGeom prst="ellipse">
              <a:avLst/>
            </a:prstGeom>
            <a:solidFill>
              <a:srgbClr val="FFFFCC"/>
            </a:solid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50" name="AutoShape 6"/>
            <p:cNvSpPr>
              <a:spLocks noChangeArrowheads="1"/>
            </p:cNvSpPr>
            <p:nvPr/>
          </p:nvSpPr>
          <p:spPr bwMode="auto">
            <a:xfrm>
              <a:off x="930" y="481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8251" name="AutoShape 7"/>
            <p:cNvSpPr>
              <a:spLocks noChangeArrowheads="1"/>
            </p:cNvSpPr>
            <p:nvPr/>
          </p:nvSpPr>
          <p:spPr bwMode="auto">
            <a:xfrm rot="-8954693">
              <a:off x="972" y="1117"/>
              <a:ext cx="437" cy="127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4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8252" name="Text Box 8"/>
            <p:cNvSpPr txBox="1">
              <a:spLocks noChangeArrowheads="1"/>
            </p:cNvSpPr>
            <p:nvPr/>
          </p:nvSpPr>
          <p:spPr bwMode="auto">
            <a:xfrm>
              <a:off x="794" y="245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8253" name="Text Box 9"/>
            <p:cNvSpPr txBox="1">
              <a:spLocks noChangeArrowheads="1"/>
            </p:cNvSpPr>
            <p:nvPr/>
          </p:nvSpPr>
          <p:spPr bwMode="auto">
            <a:xfrm>
              <a:off x="1247" y="391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254" name="Text Box 10"/>
            <p:cNvSpPr txBox="1">
              <a:spLocks noChangeArrowheads="1"/>
            </p:cNvSpPr>
            <p:nvPr/>
          </p:nvSpPr>
          <p:spPr bwMode="auto">
            <a:xfrm>
              <a:off x="1429" y="644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255" name="Text Box 11"/>
            <p:cNvSpPr txBox="1">
              <a:spLocks noChangeArrowheads="1"/>
            </p:cNvSpPr>
            <p:nvPr/>
          </p:nvSpPr>
          <p:spPr bwMode="auto">
            <a:xfrm>
              <a:off x="1519" y="880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256" name="Text Box 12"/>
            <p:cNvSpPr txBox="1">
              <a:spLocks noChangeArrowheads="1"/>
            </p:cNvSpPr>
            <p:nvPr/>
          </p:nvSpPr>
          <p:spPr bwMode="auto">
            <a:xfrm>
              <a:off x="1429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257" name="Text Box 13"/>
            <p:cNvSpPr txBox="1">
              <a:spLocks noChangeArrowheads="1"/>
            </p:cNvSpPr>
            <p:nvPr/>
          </p:nvSpPr>
          <p:spPr bwMode="auto">
            <a:xfrm>
              <a:off x="1248" y="1415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8258" name="Text Box 14"/>
            <p:cNvSpPr txBox="1">
              <a:spLocks noChangeArrowheads="1"/>
            </p:cNvSpPr>
            <p:nvPr/>
          </p:nvSpPr>
          <p:spPr bwMode="auto">
            <a:xfrm>
              <a:off x="839" y="1515"/>
              <a:ext cx="27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8259" name="Text Box 15"/>
            <p:cNvSpPr txBox="1">
              <a:spLocks noChangeArrowheads="1"/>
            </p:cNvSpPr>
            <p:nvPr/>
          </p:nvSpPr>
          <p:spPr bwMode="auto">
            <a:xfrm>
              <a:off x="521" y="1415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8260" name="Text Box 16"/>
            <p:cNvSpPr txBox="1">
              <a:spLocks noChangeArrowheads="1"/>
            </p:cNvSpPr>
            <p:nvPr/>
          </p:nvSpPr>
          <p:spPr bwMode="auto">
            <a:xfrm>
              <a:off x="294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8261" name="Text Box 17"/>
            <p:cNvSpPr txBox="1">
              <a:spLocks noChangeArrowheads="1"/>
            </p:cNvSpPr>
            <p:nvPr/>
          </p:nvSpPr>
          <p:spPr bwMode="auto">
            <a:xfrm>
              <a:off x="204" y="880"/>
              <a:ext cx="22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8262" name="Text Box 18"/>
            <p:cNvSpPr txBox="1">
              <a:spLocks noChangeArrowheads="1"/>
            </p:cNvSpPr>
            <p:nvPr/>
          </p:nvSpPr>
          <p:spPr bwMode="auto">
            <a:xfrm>
              <a:off x="249" y="644"/>
              <a:ext cx="45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8263" name="Text Box 19"/>
            <p:cNvSpPr txBox="1">
              <a:spLocks noChangeArrowheads="1"/>
            </p:cNvSpPr>
            <p:nvPr/>
          </p:nvSpPr>
          <p:spPr bwMode="auto">
            <a:xfrm>
              <a:off x="431" y="381"/>
              <a:ext cx="40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8264" name="AutoShape 20"/>
            <p:cNvSpPr>
              <a:spLocks noChangeArrowheads="1"/>
            </p:cNvSpPr>
            <p:nvPr/>
          </p:nvSpPr>
          <p:spPr bwMode="auto">
            <a:xfrm>
              <a:off x="929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8212" name="Group 215"/>
          <p:cNvGrpSpPr>
            <a:grpSpLocks/>
          </p:cNvGrpSpPr>
          <p:nvPr/>
        </p:nvGrpSpPr>
        <p:grpSpPr bwMode="auto">
          <a:xfrm>
            <a:off x="6705600" y="2667000"/>
            <a:ext cx="1828800" cy="1828800"/>
            <a:chOff x="204" y="245"/>
            <a:chExt cx="1542" cy="1593"/>
          </a:xfrm>
        </p:grpSpPr>
        <p:sp>
          <p:nvSpPr>
            <p:cNvPr id="8233" name="Oval 5" descr="Outlined diamond"/>
            <p:cNvSpPr>
              <a:spLocks noChangeArrowheads="1"/>
            </p:cNvSpPr>
            <p:nvPr/>
          </p:nvSpPr>
          <p:spPr bwMode="auto">
            <a:xfrm>
              <a:off x="204" y="290"/>
              <a:ext cx="1542" cy="1542"/>
            </a:xfrm>
            <a:prstGeom prst="ellipse">
              <a:avLst/>
            </a:prstGeom>
            <a:solidFill>
              <a:srgbClr val="FFFFCC"/>
            </a:solid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34" name="AutoShape 6"/>
            <p:cNvSpPr>
              <a:spLocks noChangeArrowheads="1"/>
            </p:cNvSpPr>
            <p:nvPr/>
          </p:nvSpPr>
          <p:spPr bwMode="auto">
            <a:xfrm>
              <a:off x="930" y="481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8235" name="AutoShape 7"/>
            <p:cNvSpPr>
              <a:spLocks noChangeArrowheads="1"/>
            </p:cNvSpPr>
            <p:nvPr/>
          </p:nvSpPr>
          <p:spPr bwMode="auto">
            <a:xfrm rot="5400000">
              <a:off x="747" y="830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4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8236" name="Text Box 8"/>
            <p:cNvSpPr txBox="1">
              <a:spLocks noChangeArrowheads="1"/>
            </p:cNvSpPr>
            <p:nvPr/>
          </p:nvSpPr>
          <p:spPr bwMode="auto">
            <a:xfrm>
              <a:off x="794" y="245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8237" name="Text Box 9"/>
            <p:cNvSpPr txBox="1">
              <a:spLocks noChangeArrowheads="1"/>
            </p:cNvSpPr>
            <p:nvPr/>
          </p:nvSpPr>
          <p:spPr bwMode="auto">
            <a:xfrm>
              <a:off x="1247" y="391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238" name="Text Box 10"/>
            <p:cNvSpPr txBox="1">
              <a:spLocks noChangeArrowheads="1"/>
            </p:cNvSpPr>
            <p:nvPr/>
          </p:nvSpPr>
          <p:spPr bwMode="auto">
            <a:xfrm>
              <a:off x="1429" y="644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239" name="Text Box 11"/>
            <p:cNvSpPr txBox="1">
              <a:spLocks noChangeArrowheads="1"/>
            </p:cNvSpPr>
            <p:nvPr/>
          </p:nvSpPr>
          <p:spPr bwMode="auto">
            <a:xfrm>
              <a:off x="1519" y="880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240" name="Text Box 12"/>
            <p:cNvSpPr txBox="1">
              <a:spLocks noChangeArrowheads="1"/>
            </p:cNvSpPr>
            <p:nvPr/>
          </p:nvSpPr>
          <p:spPr bwMode="auto">
            <a:xfrm>
              <a:off x="1429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241" name="Text Box 13"/>
            <p:cNvSpPr txBox="1">
              <a:spLocks noChangeArrowheads="1"/>
            </p:cNvSpPr>
            <p:nvPr/>
          </p:nvSpPr>
          <p:spPr bwMode="auto">
            <a:xfrm>
              <a:off x="1248" y="1415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8242" name="Text Box 14"/>
            <p:cNvSpPr txBox="1">
              <a:spLocks noChangeArrowheads="1"/>
            </p:cNvSpPr>
            <p:nvPr/>
          </p:nvSpPr>
          <p:spPr bwMode="auto">
            <a:xfrm>
              <a:off x="839" y="1515"/>
              <a:ext cx="27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8243" name="Text Box 15"/>
            <p:cNvSpPr txBox="1">
              <a:spLocks noChangeArrowheads="1"/>
            </p:cNvSpPr>
            <p:nvPr/>
          </p:nvSpPr>
          <p:spPr bwMode="auto">
            <a:xfrm>
              <a:off x="521" y="1415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8244" name="Text Box 16"/>
            <p:cNvSpPr txBox="1">
              <a:spLocks noChangeArrowheads="1"/>
            </p:cNvSpPr>
            <p:nvPr/>
          </p:nvSpPr>
          <p:spPr bwMode="auto">
            <a:xfrm>
              <a:off x="294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8245" name="Text Box 17"/>
            <p:cNvSpPr txBox="1">
              <a:spLocks noChangeArrowheads="1"/>
            </p:cNvSpPr>
            <p:nvPr/>
          </p:nvSpPr>
          <p:spPr bwMode="auto">
            <a:xfrm>
              <a:off x="204" y="880"/>
              <a:ext cx="22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8246" name="Text Box 18"/>
            <p:cNvSpPr txBox="1">
              <a:spLocks noChangeArrowheads="1"/>
            </p:cNvSpPr>
            <p:nvPr/>
          </p:nvSpPr>
          <p:spPr bwMode="auto">
            <a:xfrm>
              <a:off x="249" y="644"/>
              <a:ext cx="45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8247" name="Text Box 19"/>
            <p:cNvSpPr txBox="1">
              <a:spLocks noChangeArrowheads="1"/>
            </p:cNvSpPr>
            <p:nvPr/>
          </p:nvSpPr>
          <p:spPr bwMode="auto">
            <a:xfrm>
              <a:off x="431" y="381"/>
              <a:ext cx="40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8248" name="AutoShape 20"/>
            <p:cNvSpPr>
              <a:spLocks noChangeArrowheads="1"/>
            </p:cNvSpPr>
            <p:nvPr/>
          </p:nvSpPr>
          <p:spPr bwMode="auto">
            <a:xfrm>
              <a:off x="929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15"/>
          <p:cNvGrpSpPr>
            <a:grpSpLocks/>
          </p:cNvGrpSpPr>
          <p:nvPr/>
        </p:nvGrpSpPr>
        <p:grpSpPr bwMode="auto">
          <a:xfrm>
            <a:off x="6705600" y="4572000"/>
            <a:ext cx="1828800" cy="1828800"/>
            <a:chOff x="204" y="245"/>
            <a:chExt cx="1542" cy="1593"/>
          </a:xfrm>
        </p:grpSpPr>
        <p:sp>
          <p:nvSpPr>
            <p:cNvPr id="8217" name="Oval 5" descr="Outlined diamond"/>
            <p:cNvSpPr>
              <a:spLocks noChangeArrowheads="1"/>
            </p:cNvSpPr>
            <p:nvPr/>
          </p:nvSpPr>
          <p:spPr bwMode="auto">
            <a:xfrm>
              <a:off x="204" y="290"/>
              <a:ext cx="1542" cy="1542"/>
            </a:xfrm>
            <a:prstGeom prst="ellipse">
              <a:avLst/>
            </a:prstGeom>
            <a:solidFill>
              <a:srgbClr val="FFFFCC"/>
            </a:solid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18" name="AutoShape 6"/>
            <p:cNvSpPr>
              <a:spLocks noChangeArrowheads="1"/>
            </p:cNvSpPr>
            <p:nvPr/>
          </p:nvSpPr>
          <p:spPr bwMode="auto">
            <a:xfrm flipV="1">
              <a:off x="911" y="1107"/>
              <a:ext cx="110" cy="53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8219" name="AutoShape 7"/>
            <p:cNvSpPr>
              <a:spLocks noChangeArrowheads="1"/>
            </p:cNvSpPr>
            <p:nvPr/>
          </p:nvSpPr>
          <p:spPr bwMode="auto">
            <a:xfrm rot="8880683">
              <a:off x="638" y="1146"/>
              <a:ext cx="362" cy="111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4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8220" name="Text Box 8"/>
            <p:cNvSpPr txBox="1">
              <a:spLocks noChangeArrowheads="1"/>
            </p:cNvSpPr>
            <p:nvPr/>
          </p:nvSpPr>
          <p:spPr bwMode="auto">
            <a:xfrm>
              <a:off x="794" y="245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8221" name="Text Box 9"/>
            <p:cNvSpPr txBox="1">
              <a:spLocks noChangeArrowheads="1"/>
            </p:cNvSpPr>
            <p:nvPr/>
          </p:nvSpPr>
          <p:spPr bwMode="auto">
            <a:xfrm>
              <a:off x="1247" y="391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222" name="Text Box 10"/>
            <p:cNvSpPr txBox="1">
              <a:spLocks noChangeArrowheads="1"/>
            </p:cNvSpPr>
            <p:nvPr/>
          </p:nvSpPr>
          <p:spPr bwMode="auto">
            <a:xfrm>
              <a:off x="1429" y="644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223" name="Text Box 11"/>
            <p:cNvSpPr txBox="1">
              <a:spLocks noChangeArrowheads="1"/>
            </p:cNvSpPr>
            <p:nvPr/>
          </p:nvSpPr>
          <p:spPr bwMode="auto">
            <a:xfrm>
              <a:off x="1519" y="880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224" name="Text Box 12"/>
            <p:cNvSpPr txBox="1">
              <a:spLocks noChangeArrowheads="1"/>
            </p:cNvSpPr>
            <p:nvPr/>
          </p:nvSpPr>
          <p:spPr bwMode="auto">
            <a:xfrm>
              <a:off x="1429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225" name="Text Box 13"/>
            <p:cNvSpPr txBox="1">
              <a:spLocks noChangeArrowheads="1"/>
            </p:cNvSpPr>
            <p:nvPr/>
          </p:nvSpPr>
          <p:spPr bwMode="auto">
            <a:xfrm>
              <a:off x="1248" y="1415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8226" name="Text Box 14"/>
            <p:cNvSpPr txBox="1">
              <a:spLocks noChangeArrowheads="1"/>
            </p:cNvSpPr>
            <p:nvPr/>
          </p:nvSpPr>
          <p:spPr bwMode="auto">
            <a:xfrm>
              <a:off x="839" y="1515"/>
              <a:ext cx="27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8227" name="Text Box 15"/>
            <p:cNvSpPr txBox="1">
              <a:spLocks noChangeArrowheads="1"/>
            </p:cNvSpPr>
            <p:nvPr/>
          </p:nvSpPr>
          <p:spPr bwMode="auto">
            <a:xfrm>
              <a:off x="521" y="1415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8228" name="Text Box 16"/>
            <p:cNvSpPr txBox="1">
              <a:spLocks noChangeArrowheads="1"/>
            </p:cNvSpPr>
            <p:nvPr/>
          </p:nvSpPr>
          <p:spPr bwMode="auto">
            <a:xfrm>
              <a:off x="294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8229" name="Text Box 17"/>
            <p:cNvSpPr txBox="1">
              <a:spLocks noChangeArrowheads="1"/>
            </p:cNvSpPr>
            <p:nvPr/>
          </p:nvSpPr>
          <p:spPr bwMode="auto">
            <a:xfrm>
              <a:off x="204" y="880"/>
              <a:ext cx="22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8230" name="Text Box 18"/>
            <p:cNvSpPr txBox="1">
              <a:spLocks noChangeArrowheads="1"/>
            </p:cNvSpPr>
            <p:nvPr/>
          </p:nvSpPr>
          <p:spPr bwMode="auto">
            <a:xfrm>
              <a:off x="249" y="644"/>
              <a:ext cx="45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8231" name="Text Box 19"/>
            <p:cNvSpPr txBox="1">
              <a:spLocks noChangeArrowheads="1"/>
            </p:cNvSpPr>
            <p:nvPr/>
          </p:nvSpPr>
          <p:spPr bwMode="auto">
            <a:xfrm>
              <a:off x="431" y="381"/>
              <a:ext cx="40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8232" name="AutoShape 20"/>
            <p:cNvSpPr>
              <a:spLocks noChangeArrowheads="1"/>
            </p:cNvSpPr>
            <p:nvPr/>
          </p:nvSpPr>
          <p:spPr bwMode="auto">
            <a:xfrm>
              <a:off x="929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8214" name="TextBox 75"/>
          <p:cNvSpPr txBox="1">
            <a:spLocks noChangeArrowheads="1"/>
          </p:cNvSpPr>
          <p:nvPr/>
        </p:nvSpPr>
        <p:spPr bwMode="auto">
          <a:xfrm>
            <a:off x="5638800" y="13716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4 giê</a:t>
            </a:r>
          </a:p>
        </p:txBody>
      </p:sp>
      <p:sp>
        <p:nvSpPr>
          <p:cNvPr id="8215" name="TextBox 76"/>
          <p:cNvSpPr txBox="1">
            <a:spLocks noChangeArrowheads="1"/>
          </p:cNvSpPr>
          <p:nvPr/>
        </p:nvSpPr>
        <p:spPr bwMode="auto">
          <a:xfrm>
            <a:off x="5486400" y="3352800"/>
            <a:ext cx="123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12 giê</a:t>
            </a:r>
          </a:p>
        </p:txBody>
      </p:sp>
      <p:sp>
        <p:nvSpPr>
          <p:cNvPr id="8216" name="TextBox 77"/>
          <p:cNvSpPr txBox="1">
            <a:spLocks noChangeArrowheads="1"/>
          </p:cNvSpPr>
          <p:nvPr/>
        </p:nvSpPr>
        <p:spPr bwMode="auto">
          <a:xfrm>
            <a:off x="5181600" y="5486400"/>
            <a:ext cx="154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8 giê 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" y="0"/>
              <a:ext cx="8956675" cy="1588"/>
            </p14:xfrm>
          </p:contentPart>
        </mc:Choice>
        <mc:Fallback xmlns=""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885" y="-504984"/>
                <a:ext cx="9013554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15888"/>
              <a:ext cx="19050" cy="6697662"/>
            </p14:xfrm>
          </p:contentPart>
        </mc:Choice>
        <mc:Fallback xmlns=""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7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290303" y="1535280"/>
                <a:ext cx="165230" cy="2996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704013"/>
              <a:ext cx="7902575" cy="117475"/>
            </p14:xfrm>
          </p:contentPart>
        </mc:Choice>
        <mc:Fallback xmlns=""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2626" y="6589421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26238"/>
              <a:ext cx="1766888" cy="88900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150" y="6613060"/>
                <a:ext cx="1824128" cy="315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3" y="76200"/>
              <a:ext cx="19050" cy="6697663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308" y="-37918"/>
                <a:ext cx="76559" cy="69258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15970-9730-4A92-A765-2FAE2035E27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pSp>
        <p:nvGrpSpPr>
          <p:cNvPr id="9226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9289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7" name="Picture 201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2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03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04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Box 188"/>
          <p:cNvSpPr txBox="1">
            <a:spLocks noChangeArrowheads="1"/>
          </p:cNvSpPr>
          <p:nvPr/>
        </p:nvSpPr>
        <p:spPr bwMode="auto">
          <a:xfrm>
            <a:off x="1828800" y="228600"/>
            <a:ext cx="601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Nèi ho¹t ®éng víi giê ë thÝch hîp</a:t>
            </a:r>
          </a:p>
        </p:txBody>
      </p:sp>
      <p:sp>
        <p:nvSpPr>
          <p:cNvPr id="9232" name="TextBox 195"/>
          <p:cNvSpPr txBox="1">
            <a:spLocks noChangeArrowheads="1"/>
          </p:cNvSpPr>
          <p:nvPr/>
        </p:nvSpPr>
        <p:spPr bwMode="auto">
          <a:xfrm>
            <a:off x="990600" y="1304925"/>
            <a:ext cx="3235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BÐ ¨n c¬m tr­a</a:t>
            </a:r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4953000" y="3733800"/>
            <a:ext cx="1676400" cy="46038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234" name="Group 215"/>
          <p:cNvGrpSpPr>
            <a:grpSpLocks/>
          </p:cNvGrpSpPr>
          <p:nvPr/>
        </p:nvGrpSpPr>
        <p:grpSpPr bwMode="auto">
          <a:xfrm>
            <a:off x="6705600" y="762000"/>
            <a:ext cx="1828800" cy="1828800"/>
            <a:chOff x="204" y="245"/>
            <a:chExt cx="1542" cy="1593"/>
          </a:xfrm>
        </p:grpSpPr>
        <p:sp>
          <p:nvSpPr>
            <p:cNvPr id="9273" name="Oval 5" descr="Outlined diamond"/>
            <p:cNvSpPr>
              <a:spLocks noChangeArrowheads="1"/>
            </p:cNvSpPr>
            <p:nvPr/>
          </p:nvSpPr>
          <p:spPr bwMode="auto">
            <a:xfrm>
              <a:off x="204" y="290"/>
              <a:ext cx="1542" cy="1542"/>
            </a:xfrm>
            <a:prstGeom prst="ellipse">
              <a:avLst/>
            </a:prstGeom>
            <a:solidFill>
              <a:srgbClr val="FFFFCC"/>
            </a:solid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4" name="AutoShape 6"/>
            <p:cNvSpPr>
              <a:spLocks noChangeArrowheads="1"/>
            </p:cNvSpPr>
            <p:nvPr/>
          </p:nvSpPr>
          <p:spPr bwMode="auto">
            <a:xfrm>
              <a:off x="930" y="481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9275" name="AutoShape 7"/>
            <p:cNvSpPr>
              <a:spLocks noChangeArrowheads="1"/>
            </p:cNvSpPr>
            <p:nvPr/>
          </p:nvSpPr>
          <p:spPr bwMode="auto">
            <a:xfrm rot="10800000">
              <a:off x="987" y="981"/>
              <a:ext cx="437" cy="127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4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9276" name="Text Box 8"/>
            <p:cNvSpPr txBox="1">
              <a:spLocks noChangeArrowheads="1"/>
            </p:cNvSpPr>
            <p:nvPr/>
          </p:nvSpPr>
          <p:spPr bwMode="auto">
            <a:xfrm>
              <a:off x="794" y="245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9277" name="Text Box 9"/>
            <p:cNvSpPr txBox="1">
              <a:spLocks noChangeArrowheads="1"/>
            </p:cNvSpPr>
            <p:nvPr/>
          </p:nvSpPr>
          <p:spPr bwMode="auto">
            <a:xfrm>
              <a:off x="1247" y="391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278" name="Text Box 10"/>
            <p:cNvSpPr txBox="1">
              <a:spLocks noChangeArrowheads="1"/>
            </p:cNvSpPr>
            <p:nvPr/>
          </p:nvSpPr>
          <p:spPr bwMode="auto">
            <a:xfrm>
              <a:off x="1429" y="644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279" name="Text Box 11"/>
            <p:cNvSpPr txBox="1">
              <a:spLocks noChangeArrowheads="1"/>
            </p:cNvSpPr>
            <p:nvPr/>
          </p:nvSpPr>
          <p:spPr bwMode="auto">
            <a:xfrm>
              <a:off x="1519" y="880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280" name="Text Box 12"/>
            <p:cNvSpPr txBox="1">
              <a:spLocks noChangeArrowheads="1"/>
            </p:cNvSpPr>
            <p:nvPr/>
          </p:nvSpPr>
          <p:spPr bwMode="auto">
            <a:xfrm>
              <a:off x="1429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9281" name="Text Box 13"/>
            <p:cNvSpPr txBox="1">
              <a:spLocks noChangeArrowheads="1"/>
            </p:cNvSpPr>
            <p:nvPr/>
          </p:nvSpPr>
          <p:spPr bwMode="auto">
            <a:xfrm>
              <a:off x="1248" y="1415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9282" name="Text Box 14"/>
            <p:cNvSpPr txBox="1">
              <a:spLocks noChangeArrowheads="1"/>
            </p:cNvSpPr>
            <p:nvPr/>
          </p:nvSpPr>
          <p:spPr bwMode="auto">
            <a:xfrm>
              <a:off x="839" y="1515"/>
              <a:ext cx="27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9283" name="Text Box 15"/>
            <p:cNvSpPr txBox="1">
              <a:spLocks noChangeArrowheads="1"/>
            </p:cNvSpPr>
            <p:nvPr/>
          </p:nvSpPr>
          <p:spPr bwMode="auto">
            <a:xfrm>
              <a:off x="521" y="1415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9284" name="Text Box 16"/>
            <p:cNvSpPr txBox="1">
              <a:spLocks noChangeArrowheads="1"/>
            </p:cNvSpPr>
            <p:nvPr/>
          </p:nvSpPr>
          <p:spPr bwMode="auto">
            <a:xfrm>
              <a:off x="294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9285" name="Text Box 17"/>
            <p:cNvSpPr txBox="1">
              <a:spLocks noChangeArrowheads="1"/>
            </p:cNvSpPr>
            <p:nvPr/>
          </p:nvSpPr>
          <p:spPr bwMode="auto">
            <a:xfrm>
              <a:off x="204" y="880"/>
              <a:ext cx="22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9286" name="Text Box 18"/>
            <p:cNvSpPr txBox="1">
              <a:spLocks noChangeArrowheads="1"/>
            </p:cNvSpPr>
            <p:nvPr/>
          </p:nvSpPr>
          <p:spPr bwMode="auto">
            <a:xfrm>
              <a:off x="249" y="644"/>
              <a:ext cx="45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9287" name="Text Box 19"/>
            <p:cNvSpPr txBox="1">
              <a:spLocks noChangeArrowheads="1"/>
            </p:cNvSpPr>
            <p:nvPr/>
          </p:nvSpPr>
          <p:spPr bwMode="auto">
            <a:xfrm>
              <a:off x="431" y="381"/>
              <a:ext cx="40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9288" name="AutoShape 20"/>
            <p:cNvSpPr>
              <a:spLocks noChangeArrowheads="1"/>
            </p:cNvSpPr>
            <p:nvPr/>
          </p:nvSpPr>
          <p:spPr bwMode="auto">
            <a:xfrm>
              <a:off x="929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15"/>
          <p:cNvGrpSpPr>
            <a:grpSpLocks/>
          </p:cNvGrpSpPr>
          <p:nvPr/>
        </p:nvGrpSpPr>
        <p:grpSpPr bwMode="auto">
          <a:xfrm>
            <a:off x="6705600" y="2667000"/>
            <a:ext cx="1828800" cy="1828800"/>
            <a:chOff x="204" y="245"/>
            <a:chExt cx="1542" cy="1593"/>
          </a:xfrm>
        </p:grpSpPr>
        <p:sp>
          <p:nvSpPr>
            <p:cNvPr id="9259" name="Oval 5" descr="Outlined diamond"/>
            <p:cNvSpPr>
              <a:spLocks noChangeArrowheads="1"/>
            </p:cNvSpPr>
            <p:nvPr/>
          </p:nvSpPr>
          <p:spPr bwMode="auto">
            <a:xfrm>
              <a:off x="204" y="290"/>
              <a:ext cx="1542" cy="1542"/>
            </a:xfrm>
            <a:prstGeom prst="ellipse">
              <a:avLst/>
            </a:prstGeom>
            <a:solidFill>
              <a:srgbClr val="FFFFCC"/>
            </a:solid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0" name="Text Box 8"/>
            <p:cNvSpPr txBox="1">
              <a:spLocks noChangeArrowheads="1"/>
            </p:cNvSpPr>
            <p:nvPr/>
          </p:nvSpPr>
          <p:spPr bwMode="auto">
            <a:xfrm>
              <a:off x="794" y="245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9261" name="Text Box 9"/>
            <p:cNvSpPr txBox="1">
              <a:spLocks noChangeArrowheads="1"/>
            </p:cNvSpPr>
            <p:nvPr/>
          </p:nvSpPr>
          <p:spPr bwMode="auto">
            <a:xfrm>
              <a:off x="1247" y="391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262" name="Text Box 10"/>
            <p:cNvSpPr txBox="1">
              <a:spLocks noChangeArrowheads="1"/>
            </p:cNvSpPr>
            <p:nvPr/>
          </p:nvSpPr>
          <p:spPr bwMode="auto">
            <a:xfrm>
              <a:off x="1429" y="644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263" name="Text Box 11"/>
            <p:cNvSpPr txBox="1">
              <a:spLocks noChangeArrowheads="1"/>
            </p:cNvSpPr>
            <p:nvPr/>
          </p:nvSpPr>
          <p:spPr bwMode="auto">
            <a:xfrm>
              <a:off x="1519" y="880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264" name="Text Box 12"/>
            <p:cNvSpPr txBox="1">
              <a:spLocks noChangeArrowheads="1"/>
            </p:cNvSpPr>
            <p:nvPr/>
          </p:nvSpPr>
          <p:spPr bwMode="auto">
            <a:xfrm>
              <a:off x="1429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9265" name="Text Box 13"/>
            <p:cNvSpPr txBox="1">
              <a:spLocks noChangeArrowheads="1"/>
            </p:cNvSpPr>
            <p:nvPr/>
          </p:nvSpPr>
          <p:spPr bwMode="auto">
            <a:xfrm>
              <a:off x="1248" y="1415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9266" name="Text Box 14"/>
            <p:cNvSpPr txBox="1">
              <a:spLocks noChangeArrowheads="1"/>
            </p:cNvSpPr>
            <p:nvPr/>
          </p:nvSpPr>
          <p:spPr bwMode="auto">
            <a:xfrm>
              <a:off x="839" y="1515"/>
              <a:ext cx="27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9267" name="Text Box 15"/>
            <p:cNvSpPr txBox="1">
              <a:spLocks noChangeArrowheads="1"/>
            </p:cNvSpPr>
            <p:nvPr/>
          </p:nvSpPr>
          <p:spPr bwMode="auto">
            <a:xfrm>
              <a:off x="521" y="1415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9268" name="Text Box 16"/>
            <p:cNvSpPr txBox="1">
              <a:spLocks noChangeArrowheads="1"/>
            </p:cNvSpPr>
            <p:nvPr/>
          </p:nvSpPr>
          <p:spPr bwMode="auto">
            <a:xfrm>
              <a:off x="294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9269" name="Text Box 17"/>
            <p:cNvSpPr txBox="1">
              <a:spLocks noChangeArrowheads="1"/>
            </p:cNvSpPr>
            <p:nvPr/>
          </p:nvSpPr>
          <p:spPr bwMode="auto">
            <a:xfrm>
              <a:off x="204" y="880"/>
              <a:ext cx="22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9270" name="Text Box 18"/>
            <p:cNvSpPr txBox="1">
              <a:spLocks noChangeArrowheads="1"/>
            </p:cNvSpPr>
            <p:nvPr/>
          </p:nvSpPr>
          <p:spPr bwMode="auto">
            <a:xfrm>
              <a:off x="249" y="644"/>
              <a:ext cx="45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9271" name="Text Box 19"/>
            <p:cNvSpPr txBox="1">
              <a:spLocks noChangeArrowheads="1"/>
            </p:cNvSpPr>
            <p:nvPr/>
          </p:nvSpPr>
          <p:spPr bwMode="auto">
            <a:xfrm>
              <a:off x="431" y="381"/>
              <a:ext cx="40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9272" name="AutoShape 20"/>
            <p:cNvSpPr>
              <a:spLocks noChangeArrowheads="1"/>
            </p:cNvSpPr>
            <p:nvPr/>
          </p:nvSpPr>
          <p:spPr bwMode="auto">
            <a:xfrm>
              <a:off x="929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9236" name="Group 215"/>
          <p:cNvGrpSpPr>
            <a:grpSpLocks/>
          </p:cNvGrpSpPr>
          <p:nvPr/>
        </p:nvGrpSpPr>
        <p:grpSpPr bwMode="auto">
          <a:xfrm>
            <a:off x="6705600" y="4572000"/>
            <a:ext cx="1828800" cy="1828800"/>
            <a:chOff x="204" y="245"/>
            <a:chExt cx="1542" cy="1593"/>
          </a:xfrm>
        </p:grpSpPr>
        <p:sp>
          <p:nvSpPr>
            <p:cNvPr id="9243" name="Oval 5" descr="Outlined diamond"/>
            <p:cNvSpPr>
              <a:spLocks noChangeArrowheads="1"/>
            </p:cNvSpPr>
            <p:nvPr/>
          </p:nvSpPr>
          <p:spPr bwMode="auto">
            <a:xfrm>
              <a:off x="204" y="290"/>
              <a:ext cx="1542" cy="1542"/>
            </a:xfrm>
            <a:prstGeom prst="ellipse">
              <a:avLst/>
            </a:prstGeom>
            <a:solidFill>
              <a:srgbClr val="FFFFCC"/>
            </a:solid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4" name="AutoShape 6"/>
            <p:cNvSpPr>
              <a:spLocks noChangeArrowheads="1"/>
            </p:cNvSpPr>
            <p:nvPr/>
          </p:nvSpPr>
          <p:spPr bwMode="auto">
            <a:xfrm>
              <a:off x="911" y="511"/>
              <a:ext cx="128" cy="59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Calibri" pitchFamily="34" charset="0"/>
              </a:endParaRPr>
            </a:p>
          </p:txBody>
        </p:sp>
        <p:sp>
          <p:nvSpPr>
            <p:cNvPr id="9245" name="AutoShape 7"/>
            <p:cNvSpPr>
              <a:spLocks noChangeArrowheads="1"/>
            </p:cNvSpPr>
            <p:nvPr/>
          </p:nvSpPr>
          <p:spPr bwMode="auto">
            <a:xfrm rot="8880683">
              <a:off x="638" y="1146"/>
              <a:ext cx="362" cy="111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4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9246" name="Text Box 8"/>
            <p:cNvSpPr txBox="1">
              <a:spLocks noChangeArrowheads="1"/>
            </p:cNvSpPr>
            <p:nvPr/>
          </p:nvSpPr>
          <p:spPr bwMode="auto">
            <a:xfrm>
              <a:off x="794" y="245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9247" name="Text Box 9"/>
            <p:cNvSpPr txBox="1">
              <a:spLocks noChangeArrowheads="1"/>
            </p:cNvSpPr>
            <p:nvPr/>
          </p:nvSpPr>
          <p:spPr bwMode="auto">
            <a:xfrm>
              <a:off x="1247" y="391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248" name="Text Box 10"/>
            <p:cNvSpPr txBox="1">
              <a:spLocks noChangeArrowheads="1"/>
            </p:cNvSpPr>
            <p:nvPr/>
          </p:nvSpPr>
          <p:spPr bwMode="auto">
            <a:xfrm>
              <a:off x="1429" y="644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249" name="Text Box 11"/>
            <p:cNvSpPr txBox="1">
              <a:spLocks noChangeArrowheads="1"/>
            </p:cNvSpPr>
            <p:nvPr/>
          </p:nvSpPr>
          <p:spPr bwMode="auto">
            <a:xfrm>
              <a:off x="1519" y="880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250" name="Text Box 12"/>
            <p:cNvSpPr txBox="1">
              <a:spLocks noChangeArrowheads="1"/>
            </p:cNvSpPr>
            <p:nvPr/>
          </p:nvSpPr>
          <p:spPr bwMode="auto">
            <a:xfrm>
              <a:off x="1429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9251" name="Text Box 13"/>
            <p:cNvSpPr txBox="1">
              <a:spLocks noChangeArrowheads="1"/>
            </p:cNvSpPr>
            <p:nvPr/>
          </p:nvSpPr>
          <p:spPr bwMode="auto">
            <a:xfrm>
              <a:off x="1248" y="1415"/>
              <a:ext cx="18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9252" name="Text Box 14"/>
            <p:cNvSpPr txBox="1">
              <a:spLocks noChangeArrowheads="1"/>
            </p:cNvSpPr>
            <p:nvPr/>
          </p:nvSpPr>
          <p:spPr bwMode="auto">
            <a:xfrm>
              <a:off x="839" y="1515"/>
              <a:ext cx="27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9253" name="Text Box 15"/>
            <p:cNvSpPr txBox="1">
              <a:spLocks noChangeArrowheads="1"/>
            </p:cNvSpPr>
            <p:nvPr/>
          </p:nvSpPr>
          <p:spPr bwMode="auto">
            <a:xfrm>
              <a:off x="521" y="1415"/>
              <a:ext cx="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294" y="1188"/>
              <a:ext cx="2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9255" name="Text Box 17"/>
            <p:cNvSpPr txBox="1">
              <a:spLocks noChangeArrowheads="1"/>
            </p:cNvSpPr>
            <p:nvPr/>
          </p:nvSpPr>
          <p:spPr bwMode="auto">
            <a:xfrm>
              <a:off x="204" y="880"/>
              <a:ext cx="22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9256" name="Text Box 18"/>
            <p:cNvSpPr txBox="1">
              <a:spLocks noChangeArrowheads="1"/>
            </p:cNvSpPr>
            <p:nvPr/>
          </p:nvSpPr>
          <p:spPr bwMode="auto">
            <a:xfrm>
              <a:off x="249" y="644"/>
              <a:ext cx="453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9257" name="Text Box 19"/>
            <p:cNvSpPr txBox="1">
              <a:spLocks noChangeArrowheads="1"/>
            </p:cNvSpPr>
            <p:nvPr/>
          </p:nvSpPr>
          <p:spPr bwMode="auto">
            <a:xfrm>
              <a:off x="431" y="381"/>
              <a:ext cx="40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9258" name="AutoShape 20"/>
            <p:cNvSpPr>
              <a:spLocks noChangeArrowheads="1"/>
            </p:cNvSpPr>
            <p:nvPr/>
          </p:nvSpPr>
          <p:spPr bwMode="auto">
            <a:xfrm>
              <a:off x="929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pic>
        <p:nvPicPr>
          <p:cNvPr id="9237" name="Picture 199" descr="E:\Thanh Phuong\tranh tự phục vụ\DSC05601a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4540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8" name="AutoShape 7"/>
          <p:cNvSpPr>
            <a:spLocks noChangeArrowheads="1"/>
          </p:cNvSpPr>
          <p:nvPr/>
        </p:nvSpPr>
        <p:spPr bwMode="auto">
          <a:xfrm rot="-9374091">
            <a:off x="7170738" y="3433763"/>
            <a:ext cx="428625" cy="127000"/>
          </a:xfrm>
          <a:prstGeom prst="flowChartSor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1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239" name="AutoShape 6"/>
          <p:cNvSpPr>
            <a:spLocks noChangeArrowheads="1"/>
          </p:cNvSpPr>
          <p:nvPr/>
        </p:nvSpPr>
        <p:spPr bwMode="auto">
          <a:xfrm flipV="1">
            <a:off x="7543800" y="3657600"/>
            <a:ext cx="130175" cy="611188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9240" name="TextBox 76"/>
          <p:cNvSpPr txBox="1">
            <a:spLocks noChangeArrowheads="1"/>
          </p:cNvSpPr>
          <p:nvPr/>
        </p:nvSpPr>
        <p:spPr bwMode="auto">
          <a:xfrm>
            <a:off x="5562600" y="1524000"/>
            <a:ext cx="103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3 giê</a:t>
            </a:r>
          </a:p>
        </p:txBody>
      </p:sp>
      <p:sp>
        <p:nvSpPr>
          <p:cNvPr id="9241" name="TextBox 77"/>
          <p:cNvSpPr txBox="1">
            <a:spLocks noChangeArrowheads="1"/>
          </p:cNvSpPr>
          <p:nvPr/>
        </p:nvSpPr>
        <p:spPr bwMode="auto">
          <a:xfrm>
            <a:off x="4953000" y="3124200"/>
            <a:ext cx="1741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10 giê 30</a:t>
            </a:r>
          </a:p>
        </p:txBody>
      </p:sp>
      <p:sp>
        <p:nvSpPr>
          <p:cNvPr id="9242" name="TextBox 78"/>
          <p:cNvSpPr txBox="1">
            <a:spLocks noChangeArrowheads="1"/>
          </p:cNvSpPr>
          <p:nvPr/>
        </p:nvSpPr>
        <p:spPr bwMode="auto">
          <a:xfrm>
            <a:off x="5257800" y="5410200"/>
            <a:ext cx="113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8 giê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" y="0"/>
              <a:ext cx="8956675" cy="1588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885" y="-504984"/>
                <a:ext cx="9013554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15888"/>
              <a:ext cx="19050" cy="6697662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7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290303" y="1535280"/>
                <a:ext cx="165230" cy="2996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704013"/>
              <a:ext cx="7902575" cy="117475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2626" y="6589421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26238"/>
              <a:ext cx="1766888" cy="88900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150" y="6613060"/>
                <a:ext cx="1824128" cy="315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3" y="76200"/>
              <a:ext cx="19050" cy="6697663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308" y="-37918"/>
                <a:ext cx="76559" cy="69258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b="1" dirty="0" err="1" smtClean="0">
                <a:solidFill>
                  <a:srgbClr val="FF66CC"/>
                </a:solidFill>
                <a:latin typeface=".VnAvant" pitchFamily="34" charset="0"/>
              </a:rPr>
              <a:t>TR</a:t>
            </a:r>
            <a:r>
              <a:rPr lang="en-US" sz="6600" b="1" dirty="0" err="1" smtClean="0">
                <a:solidFill>
                  <a:srgbClr val="FF66CC"/>
                </a:solidFill>
                <a:latin typeface=".VnAvantH" pitchFamily="34" charset="0"/>
              </a:rPr>
              <a:t>ß</a:t>
            </a:r>
            <a:r>
              <a:rPr lang="en-US" sz="6600" b="1" dirty="0" smtClean="0">
                <a:solidFill>
                  <a:srgbClr val="FF66CC"/>
                </a:solidFill>
                <a:latin typeface=".VnAvant" pitchFamily="34" charset="0"/>
              </a:rPr>
              <a:t> CH¥I</a:t>
            </a:r>
            <a:endParaRPr lang="en-US" sz="6600" b="1" dirty="0">
              <a:solidFill>
                <a:srgbClr val="FF66CC"/>
              </a:solidFill>
              <a:latin typeface=".VnAvant" pitchFamily="34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1430338" y="1600200"/>
            <a:ext cx="6342062" cy="1631950"/>
          </a:xfr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sz="4000" b="1" smtClean="0">
                <a:solidFill>
                  <a:srgbClr val="FF3300"/>
                </a:solidFill>
                <a:latin typeface="Times New Roman" pitchFamily="18" charset="0"/>
              </a:rPr>
              <a:t>Nối số chỉ giờ</a:t>
            </a:r>
          </a:p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sz="4000" b="1" smtClean="0">
                <a:solidFill>
                  <a:srgbClr val="FF3300"/>
                </a:solidFill>
                <a:latin typeface="Times New Roman" pitchFamily="18" charset="0"/>
              </a:rPr>
              <a:t> đúng với đồng hồ thích hợp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323850" y="388938"/>
            <a:ext cx="2447925" cy="2535237"/>
            <a:chOff x="204" y="245"/>
            <a:chExt cx="1542" cy="1597"/>
          </a:xfrm>
        </p:grpSpPr>
        <p:sp>
          <p:nvSpPr>
            <p:cNvPr id="27717" name="Oval 5" descr="Outlined diamond"/>
            <p:cNvSpPr>
              <a:spLocks noChangeArrowheads="1"/>
            </p:cNvSpPr>
            <p:nvPr/>
          </p:nvSpPr>
          <p:spPr bwMode="auto">
            <a:xfrm>
              <a:off x="204" y="290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18" name="AutoShape 6"/>
            <p:cNvSpPr>
              <a:spLocks noChangeArrowheads="1"/>
            </p:cNvSpPr>
            <p:nvPr/>
          </p:nvSpPr>
          <p:spPr bwMode="auto">
            <a:xfrm>
              <a:off x="930" y="481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19" name="AutoShape 7"/>
            <p:cNvSpPr>
              <a:spLocks noChangeArrowheads="1"/>
            </p:cNvSpPr>
            <p:nvPr/>
          </p:nvSpPr>
          <p:spPr bwMode="auto">
            <a:xfrm rot="7712175">
              <a:off x="856" y="830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7720" name="Text Box 8"/>
            <p:cNvSpPr txBox="1">
              <a:spLocks noChangeArrowheads="1"/>
            </p:cNvSpPr>
            <p:nvPr/>
          </p:nvSpPr>
          <p:spPr bwMode="auto">
            <a:xfrm>
              <a:off x="794" y="245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27721" name="Text Box 9"/>
            <p:cNvSpPr txBox="1">
              <a:spLocks noChangeArrowheads="1"/>
            </p:cNvSpPr>
            <p:nvPr/>
          </p:nvSpPr>
          <p:spPr bwMode="auto">
            <a:xfrm>
              <a:off x="1247" y="391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7722" name="Text Box 10"/>
            <p:cNvSpPr txBox="1">
              <a:spLocks noChangeArrowheads="1"/>
            </p:cNvSpPr>
            <p:nvPr/>
          </p:nvSpPr>
          <p:spPr bwMode="auto">
            <a:xfrm>
              <a:off x="1429" y="644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723" name="Text Box 11"/>
            <p:cNvSpPr txBox="1">
              <a:spLocks noChangeArrowheads="1"/>
            </p:cNvSpPr>
            <p:nvPr/>
          </p:nvSpPr>
          <p:spPr bwMode="auto">
            <a:xfrm>
              <a:off x="1519" y="880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7724" name="Text Box 12"/>
            <p:cNvSpPr txBox="1">
              <a:spLocks noChangeArrowheads="1"/>
            </p:cNvSpPr>
            <p:nvPr/>
          </p:nvSpPr>
          <p:spPr bwMode="auto">
            <a:xfrm>
              <a:off x="1429" y="118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7725" name="Text Box 13"/>
            <p:cNvSpPr txBox="1">
              <a:spLocks noChangeArrowheads="1"/>
            </p:cNvSpPr>
            <p:nvPr/>
          </p:nvSpPr>
          <p:spPr bwMode="auto">
            <a:xfrm>
              <a:off x="1248" y="1415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7726" name="Text Box 14"/>
            <p:cNvSpPr txBox="1">
              <a:spLocks noChangeArrowheads="1"/>
            </p:cNvSpPr>
            <p:nvPr/>
          </p:nvSpPr>
          <p:spPr bwMode="auto">
            <a:xfrm>
              <a:off x="839" y="1515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7727" name="Text Box 15"/>
            <p:cNvSpPr txBox="1">
              <a:spLocks noChangeArrowheads="1"/>
            </p:cNvSpPr>
            <p:nvPr/>
          </p:nvSpPr>
          <p:spPr bwMode="auto">
            <a:xfrm>
              <a:off x="521" y="1415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7728" name="Text Box 16"/>
            <p:cNvSpPr txBox="1">
              <a:spLocks noChangeArrowheads="1"/>
            </p:cNvSpPr>
            <p:nvPr/>
          </p:nvSpPr>
          <p:spPr bwMode="auto">
            <a:xfrm>
              <a:off x="294" y="118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7729" name="Text Box 17"/>
            <p:cNvSpPr txBox="1">
              <a:spLocks noChangeArrowheads="1"/>
            </p:cNvSpPr>
            <p:nvPr/>
          </p:nvSpPr>
          <p:spPr bwMode="auto">
            <a:xfrm>
              <a:off x="204" y="880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7730" name="Text Box 18"/>
            <p:cNvSpPr txBox="1">
              <a:spLocks noChangeArrowheads="1"/>
            </p:cNvSpPr>
            <p:nvPr/>
          </p:nvSpPr>
          <p:spPr bwMode="auto">
            <a:xfrm>
              <a:off x="249" y="644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7731" name="Text Box 19"/>
            <p:cNvSpPr txBox="1">
              <a:spLocks noChangeArrowheads="1"/>
            </p:cNvSpPr>
            <p:nvPr/>
          </p:nvSpPr>
          <p:spPr bwMode="auto">
            <a:xfrm>
              <a:off x="431" y="381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7732" name="AutoShape 20"/>
            <p:cNvSpPr>
              <a:spLocks noChangeArrowheads="1"/>
            </p:cNvSpPr>
            <p:nvPr/>
          </p:nvSpPr>
          <p:spPr bwMode="auto">
            <a:xfrm>
              <a:off x="929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207"/>
          <p:cNvGrpSpPr>
            <a:grpSpLocks/>
          </p:cNvGrpSpPr>
          <p:nvPr/>
        </p:nvGrpSpPr>
        <p:grpSpPr bwMode="auto">
          <a:xfrm>
            <a:off x="6300788" y="388938"/>
            <a:ext cx="2447925" cy="2535237"/>
            <a:chOff x="3969" y="245"/>
            <a:chExt cx="1542" cy="1597"/>
          </a:xfrm>
        </p:grpSpPr>
        <p:sp>
          <p:nvSpPr>
            <p:cNvPr id="27701" name="Oval 153" descr="Outlined diamond"/>
            <p:cNvSpPr>
              <a:spLocks noChangeArrowheads="1"/>
            </p:cNvSpPr>
            <p:nvPr/>
          </p:nvSpPr>
          <p:spPr bwMode="auto">
            <a:xfrm>
              <a:off x="3969" y="290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02" name="AutoShape 154"/>
            <p:cNvSpPr>
              <a:spLocks noChangeArrowheads="1"/>
            </p:cNvSpPr>
            <p:nvPr/>
          </p:nvSpPr>
          <p:spPr bwMode="auto">
            <a:xfrm>
              <a:off x="4695" y="481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03" name="AutoShape 155"/>
            <p:cNvSpPr>
              <a:spLocks noChangeArrowheads="1"/>
            </p:cNvSpPr>
            <p:nvPr/>
          </p:nvSpPr>
          <p:spPr bwMode="auto">
            <a:xfrm rot="-1700433">
              <a:off x="4334" y="1117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7704" name="Text Box 156"/>
            <p:cNvSpPr txBox="1">
              <a:spLocks noChangeArrowheads="1"/>
            </p:cNvSpPr>
            <p:nvPr/>
          </p:nvSpPr>
          <p:spPr bwMode="auto">
            <a:xfrm>
              <a:off x="4559" y="245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27705" name="Text Box 157"/>
            <p:cNvSpPr txBox="1">
              <a:spLocks noChangeArrowheads="1"/>
            </p:cNvSpPr>
            <p:nvPr/>
          </p:nvSpPr>
          <p:spPr bwMode="auto">
            <a:xfrm>
              <a:off x="5012" y="381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7706" name="Text Box 158"/>
            <p:cNvSpPr txBox="1">
              <a:spLocks noChangeArrowheads="1"/>
            </p:cNvSpPr>
            <p:nvPr/>
          </p:nvSpPr>
          <p:spPr bwMode="auto">
            <a:xfrm>
              <a:off x="5194" y="644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707" name="Text Box 159"/>
            <p:cNvSpPr txBox="1">
              <a:spLocks noChangeArrowheads="1"/>
            </p:cNvSpPr>
            <p:nvPr/>
          </p:nvSpPr>
          <p:spPr bwMode="auto">
            <a:xfrm>
              <a:off x="5284" y="880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7708" name="Text Box 160"/>
            <p:cNvSpPr txBox="1">
              <a:spLocks noChangeArrowheads="1"/>
            </p:cNvSpPr>
            <p:nvPr/>
          </p:nvSpPr>
          <p:spPr bwMode="auto">
            <a:xfrm>
              <a:off x="5194" y="118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7709" name="Text Box 161"/>
            <p:cNvSpPr txBox="1">
              <a:spLocks noChangeArrowheads="1"/>
            </p:cNvSpPr>
            <p:nvPr/>
          </p:nvSpPr>
          <p:spPr bwMode="auto">
            <a:xfrm>
              <a:off x="5013" y="1415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7710" name="Text Box 162"/>
            <p:cNvSpPr txBox="1">
              <a:spLocks noChangeArrowheads="1"/>
            </p:cNvSpPr>
            <p:nvPr/>
          </p:nvSpPr>
          <p:spPr bwMode="auto">
            <a:xfrm>
              <a:off x="4604" y="1515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7711" name="Text Box 163"/>
            <p:cNvSpPr txBox="1">
              <a:spLocks noChangeArrowheads="1"/>
            </p:cNvSpPr>
            <p:nvPr/>
          </p:nvSpPr>
          <p:spPr bwMode="auto">
            <a:xfrm>
              <a:off x="4286" y="1415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7712" name="Text Box 164"/>
            <p:cNvSpPr txBox="1">
              <a:spLocks noChangeArrowheads="1"/>
            </p:cNvSpPr>
            <p:nvPr/>
          </p:nvSpPr>
          <p:spPr bwMode="auto">
            <a:xfrm>
              <a:off x="4059" y="118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7713" name="Text Box 165"/>
            <p:cNvSpPr txBox="1">
              <a:spLocks noChangeArrowheads="1"/>
            </p:cNvSpPr>
            <p:nvPr/>
          </p:nvSpPr>
          <p:spPr bwMode="auto">
            <a:xfrm>
              <a:off x="3969" y="880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7714" name="Text Box 166"/>
            <p:cNvSpPr txBox="1">
              <a:spLocks noChangeArrowheads="1"/>
            </p:cNvSpPr>
            <p:nvPr/>
          </p:nvSpPr>
          <p:spPr bwMode="auto">
            <a:xfrm>
              <a:off x="4014" y="644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7715" name="Text Box 167"/>
            <p:cNvSpPr txBox="1">
              <a:spLocks noChangeArrowheads="1"/>
            </p:cNvSpPr>
            <p:nvPr/>
          </p:nvSpPr>
          <p:spPr bwMode="auto">
            <a:xfrm>
              <a:off x="4196" y="381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7716" name="AutoShape 168"/>
            <p:cNvSpPr>
              <a:spLocks noChangeArrowheads="1"/>
            </p:cNvSpPr>
            <p:nvPr/>
          </p:nvSpPr>
          <p:spPr bwMode="auto">
            <a:xfrm>
              <a:off x="4694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323850" y="3989388"/>
            <a:ext cx="2447925" cy="2535237"/>
            <a:chOff x="204" y="2513"/>
            <a:chExt cx="1542" cy="1597"/>
          </a:xfrm>
        </p:grpSpPr>
        <p:sp>
          <p:nvSpPr>
            <p:cNvPr id="27685" name="Oval 169" descr="Outlined diamond"/>
            <p:cNvSpPr>
              <a:spLocks noChangeArrowheads="1"/>
            </p:cNvSpPr>
            <p:nvPr/>
          </p:nvSpPr>
          <p:spPr bwMode="auto">
            <a:xfrm>
              <a:off x="204" y="2558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6" name="AutoShape 170"/>
            <p:cNvSpPr>
              <a:spLocks noChangeArrowheads="1"/>
            </p:cNvSpPr>
            <p:nvPr/>
          </p:nvSpPr>
          <p:spPr bwMode="auto">
            <a:xfrm>
              <a:off x="930" y="2749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7" name="AutoShape 171"/>
            <p:cNvSpPr>
              <a:spLocks noChangeArrowheads="1"/>
            </p:cNvSpPr>
            <p:nvPr/>
          </p:nvSpPr>
          <p:spPr bwMode="auto">
            <a:xfrm rot="10800000">
              <a:off x="975" y="3262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7688" name="Text Box 172"/>
            <p:cNvSpPr txBox="1">
              <a:spLocks noChangeArrowheads="1"/>
            </p:cNvSpPr>
            <p:nvPr/>
          </p:nvSpPr>
          <p:spPr bwMode="auto">
            <a:xfrm>
              <a:off x="794" y="251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27689" name="Text Box 173"/>
            <p:cNvSpPr txBox="1">
              <a:spLocks noChangeArrowheads="1"/>
            </p:cNvSpPr>
            <p:nvPr/>
          </p:nvSpPr>
          <p:spPr bwMode="auto">
            <a:xfrm>
              <a:off x="1247" y="2649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7690" name="Text Box 174"/>
            <p:cNvSpPr txBox="1">
              <a:spLocks noChangeArrowheads="1"/>
            </p:cNvSpPr>
            <p:nvPr/>
          </p:nvSpPr>
          <p:spPr bwMode="auto">
            <a:xfrm>
              <a:off x="1429" y="2912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691" name="Text Box 175"/>
            <p:cNvSpPr txBox="1">
              <a:spLocks noChangeArrowheads="1"/>
            </p:cNvSpPr>
            <p:nvPr/>
          </p:nvSpPr>
          <p:spPr bwMode="auto">
            <a:xfrm>
              <a:off x="1519" y="314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7692" name="Text Box 176"/>
            <p:cNvSpPr txBox="1">
              <a:spLocks noChangeArrowheads="1"/>
            </p:cNvSpPr>
            <p:nvPr/>
          </p:nvSpPr>
          <p:spPr bwMode="auto">
            <a:xfrm>
              <a:off x="1429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7693" name="Text Box 177"/>
            <p:cNvSpPr txBox="1">
              <a:spLocks noChangeArrowheads="1"/>
            </p:cNvSpPr>
            <p:nvPr/>
          </p:nvSpPr>
          <p:spPr bwMode="auto">
            <a:xfrm>
              <a:off x="1248" y="3683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7694" name="Text Box 178"/>
            <p:cNvSpPr txBox="1">
              <a:spLocks noChangeArrowheads="1"/>
            </p:cNvSpPr>
            <p:nvPr/>
          </p:nvSpPr>
          <p:spPr bwMode="auto">
            <a:xfrm>
              <a:off x="839" y="3783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7695" name="Text Box 179"/>
            <p:cNvSpPr txBox="1">
              <a:spLocks noChangeArrowheads="1"/>
            </p:cNvSpPr>
            <p:nvPr/>
          </p:nvSpPr>
          <p:spPr bwMode="auto">
            <a:xfrm>
              <a:off x="521" y="3683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7696" name="Text Box 180"/>
            <p:cNvSpPr txBox="1">
              <a:spLocks noChangeArrowheads="1"/>
            </p:cNvSpPr>
            <p:nvPr/>
          </p:nvSpPr>
          <p:spPr bwMode="auto">
            <a:xfrm>
              <a:off x="294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7697" name="Text Box 181"/>
            <p:cNvSpPr txBox="1">
              <a:spLocks noChangeArrowheads="1"/>
            </p:cNvSpPr>
            <p:nvPr/>
          </p:nvSpPr>
          <p:spPr bwMode="auto">
            <a:xfrm>
              <a:off x="204" y="3148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7698" name="Text Box 182"/>
            <p:cNvSpPr txBox="1">
              <a:spLocks noChangeArrowheads="1"/>
            </p:cNvSpPr>
            <p:nvPr/>
          </p:nvSpPr>
          <p:spPr bwMode="auto">
            <a:xfrm>
              <a:off x="249" y="2912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7699" name="Text Box 183"/>
            <p:cNvSpPr txBox="1">
              <a:spLocks noChangeArrowheads="1"/>
            </p:cNvSpPr>
            <p:nvPr/>
          </p:nvSpPr>
          <p:spPr bwMode="auto">
            <a:xfrm>
              <a:off x="431" y="2649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7700" name="AutoShape 184"/>
            <p:cNvSpPr>
              <a:spLocks noChangeArrowheads="1"/>
            </p:cNvSpPr>
            <p:nvPr/>
          </p:nvSpPr>
          <p:spPr bwMode="auto">
            <a:xfrm>
              <a:off x="929" y="3284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6300788" y="3989388"/>
            <a:ext cx="2447925" cy="2535237"/>
            <a:chOff x="3969" y="2423"/>
            <a:chExt cx="1542" cy="1597"/>
          </a:xfrm>
        </p:grpSpPr>
        <p:sp>
          <p:nvSpPr>
            <p:cNvPr id="27669" name="Oval 185" descr="Outlined diamond"/>
            <p:cNvSpPr>
              <a:spLocks noChangeArrowheads="1"/>
            </p:cNvSpPr>
            <p:nvPr/>
          </p:nvSpPr>
          <p:spPr bwMode="auto">
            <a:xfrm>
              <a:off x="3969" y="2468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0" name="AutoShape 186"/>
            <p:cNvSpPr>
              <a:spLocks noChangeArrowheads="1"/>
            </p:cNvSpPr>
            <p:nvPr/>
          </p:nvSpPr>
          <p:spPr bwMode="auto">
            <a:xfrm>
              <a:off x="4695" y="2659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1" name="AutoShape 187"/>
            <p:cNvSpPr>
              <a:spLocks noChangeArrowheads="1"/>
            </p:cNvSpPr>
            <p:nvPr/>
          </p:nvSpPr>
          <p:spPr bwMode="auto">
            <a:xfrm rot="-7692256">
              <a:off x="4666" y="3370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7672" name="Text Box 188"/>
            <p:cNvSpPr txBox="1">
              <a:spLocks noChangeArrowheads="1"/>
            </p:cNvSpPr>
            <p:nvPr/>
          </p:nvSpPr>
          <p:spPr bwMode="auto">
            <a:xfrm>
              <a:off x="4559" y="242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27673" name="Text Box 189"/>
            <p:cNvSpPr txBox="1">
              <a:spLocks noChangeArrowheads="1"/>
            </p:cNvSpPr>
            <p:nvPr/>
          </p:nvSpPr>
          <p:spPr bwMode="auto">
            <a:xfrm>
              <a:off x="5012" y="2559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7674" name="Text Box 190"/>
            <p:cNvSpPr txBox="1">
              <a:spLocks noChangeArrowheads="1"/>
            </p:cNvSpPr>
            <p:nvPr/>
          </p:nvSpPr>
          <p:spPr bwMode="auto">
            <a:xfrm>
              <a:off x="5194" y="2822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675" name="Text Box 191"/>
            <p:cNvSpPr txBox="1">
              <a:spLocks noChangeArrowheads="1"/>
            </p:cNvSpPr>
            <p:nvPr/>
          </p:nvSpPr>
          <p:spPr bwMode="auto">
            <a:xfrm>
              <a:off x="5284" y="305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7676" name="Text Box 192"/>
            <p:cNvSpPr txBox="1">
              <a:spLocks noChangeArrowheads="1"/>
            </p:cNvSpPr>
            <p:nvPr/>
          </p:nvSpPr>
          <p:spPr bwMode="auto">
            <a:xfrm>
              <a:off x="5194" y="336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7677" name="Text Box 193"/>
            <p:cNvSpPr txBox="1">
              <a:spLocks noChangeArrowheads="1"/>
            </p:cNvSpPr>
            <p:nvPr/>
          </p:nvSpPr>
          <p:spPr bwMode="auto">
            <a:xfrm>
              <a:off x="5013" y="3593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7678" name="Text Box 194"/>
            <p:cNvSpPr txBox="1">
              <a:spLocks noChangeArrowheads="1"/>
            </p:cNvSpPr>
            <p:nvPr/>
          </p:nvSpPr>
          <p:spPr bwMode="auto">
            <a:xfrm>
              <a:off x="4604" y="3693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7679" name="Text Box 195"/>
            <p:cNvSpPr txBox="1">
              <a:spLocks noChangeArrowheads="1"/>
            </p:cNvSpPr>
            <p:nvPr/>
          </p:nvSpPr>
          <p:spPr bwMode="auto">
            <a:xfrm>
              <a:off x="4286" y="3593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7680" name="Text Box 196"/>
            <p:cNvSpPr txBox="1">
              <a:spLocks noChangeArrowheads="1"/>
            </p:cNvSpPr>
            <p:nvPr/>
          </p:nvSpPr>
          <p:spPr bwMode="auto">
            <a:xfrm>
              <a:off x="4059" y="336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7681" name="Text Box 197"/>
            <p:cNvSpPr txBox="1">
              <a:spLocks noChangeArrowheads="1"/>
            </p:cNvSpPr>
            <p:nvPr/>
          </p:nvSpPr>
          <p:spPr bwMode="auto">
            <a:xfrm>
              <a:off x="3969" y="3058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7682" name="Text Box 198"/>
            <p:cNvSpPr txBox="1">
              <a:spLocks noChangeArrowheads="1"/>
            </p:cNvSpPr>
            <p:nvPr/>
          </p:nvSpPr>
          <p:spPr bwMode="auto">
            <a:xfrm>
              <a:off x="4014" y="2822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7683" name="Text Box 199"/>
            <p:cNvSpPr txBox="1">
              <a:spLocks noChangeArrowheads="1"/>
            </p:cNvSpPr>
            <p:nvPr/>
          </p:nvSpPr>
          <p:spPr bwMode="auto">
            <a:xfrm>
              <a:off x="4196" y="2559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7684" name="AutoShape 200"/>
            <p:cNvSpPr>
              <a:spLocks noChangeArrowheads="1"/>
            </p:cNvSpPr>
            <p:nvPr/>
          </p:nvSpPr>
          <p:spPr bwMode="auto">
            <a:xfrm>
              <a:off x="4694" y="3194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8403" name="Text Box 211"/>
          <p:cNvSpPr txBox="1">
            <a:spLocks noChangeArrowheads="1"/>
          </p:cNvSpPr>
          <p:nvPr/>
        </p:nvSpPr>
        <p:spPr bwMode="auto">
          <a:xfrm>
            <a:off x="3563938" y="5651500"/>
            <a:ext cx="1800225" cy="7905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3 giờ</a:t>
            </a:r>
          </a:p>
        </p:txBody>
      </p:sp>
      <p:sp>
        <p:nvSpPr>
          <p:cNvPr id="8404" name="Text Box 212"/>
          <p:cNvSpPr txBox="1">
            <a:spLocks noChangeArrowheads="1"/>
          </p:cNvSpPr>
          <p:nvPr/>
        </p:nvSpPr>
        <p:spPr bwMode="auto">
          <a:xfrm>
            <a:off x="3563938" y="404813"/>
            <a:ext cx="1800225" cy="7905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8 giờ</a:t>
            </a:r>
          </a:p>
        </p:txBody>
      </p:sp>
      <p:sp>
        <p:nvSpPr>
          <p:cNvPr id="8405" name="Text Box 213"/>
          <p:cNvSpPr txBox="1">
            <a:spLocks noChangeArrowheads="1"/>
          </p:cNvSpPr>
          <p:nvPr/>
        </p:nvSpPr>
        <p:spPr bwMode="auto">
          <a:xfrm>
            <a:off x="3563938" y="2155825"/>
            <a:ext cx="1800225" cy="7905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5 giờ</a:t>
            </a:r>
          </a:p>
        </p:txBody>
      </p:sp>
      <p:sp>
        <p:nvSpPr>
          <p:cNvPr id="8406" name="Text Box 214"/>
          <p:cNvSpPr txBox="1">
            <a:spLocks noChangeArrowheads="1"/>
          </p:cNvSpPr>
          <p:nvPr/>
        </p:nvSpPr>
        <p:spPr bwMode="auto">
          <a:xfrm>
            <a:off x="3563938" y="3908425"/>
            <a:ext cx="1800225" cy="7905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accent2"/>
                </a:solidFill>
                <a:latin typeface="Times New Roman" pitchFamily="18" charset="0"/>
                <a:cs typeface="+mn-cs"/>
              </a:rPr>
              <a:t>1 giờ</a:t>
            </a:r>
          </a:p>
        </p:txBody>
      </p:sp>
      <p:sp>
        <p:nvSpPr>
          <p:cNvPr id="8409" name="Line 217"/>
          <p:cNvSpPr>
            <a:spLocks noChangeShapeType="1"/>
          </p:cNvSpPr>
          <p:nvPr/>
        </p:nvSpPr>
        <p:spPr bwMode="auto">
          <a:xfrm>
            <a:off x="2051050" y="2781300"/>
            <a:ext cx="1512888" cy="15113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0" name="Line 218"/>
          <p:cNvSpPr>
            <a:spLocks noChangeShapeType="1"/>
          </p:cNvSpPr>
          <p:nvPr/>
        </p:nvSpPr>
        <p:spPr bwMode="auto">
          <a:xfrm>
            <a:off x="5364163" y="2492375"/>
            <a:ext cx="1655762" cy="16573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1" name="Line 219"/>
          <p:cNvSpPr>
            <a:spLocks noChangeShapeType="1"/>
          </p:cNvSpPr>
          <p:nvPr/>
        </p:nvSpPr>
        <p:spPr bwMode="auto">
          <a:xfrm>
            <a:off x="2771775" y="5229225"/>
            <a:ext cx="792163" cy="7905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2" name="Line 220"/>
          <p:cNvSpPr>
            <a:spLocks noChangeShapeType="1"/>
          </p:cNvSpPr>
          <p:nvPr/>
        </p:nvSpPr>
        <p:spPr bwMode="auto">
          <a:xfrm>
            <a:off x="5364163" y="765175"/>
            <a:ext cx="936625" cy="9350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62" name="Picture 223" descr="next pap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457950"/>
            <a:ext cx="1008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24" descr="gobackpurp2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6386513"/>
            <a:ext cx="10080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64" name="Group 225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-10"/>
            <a:chExt cx="5760" cy="4330"/>
          </a:xfrm>
        </p:grpSpPr>
        <p:pic>
          <p:nvPicPr>
            <p:cNvPr id="27665" name="Picture 226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227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228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229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8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403" grpId="0" animBg="1"/>
      <p:bldP spid="8404" grpId="0" animBg="1"/>
      <p:bldP spid="8405" grpId="0" animBg="1"/>
      <p:bldP spid="8406" grpId="0" animBg="1"/>
      <p:bldP spid="8409" grpId="0" animBg="1"/>
      <p:bldP spid="8409" grpId="1" animBg="1"/>
      <p:bldP spid="8410" grpId="0" animBg="1"/>
      <p:bldP spid="8410" grpId="1" animBg="1"/>
      <p:bldP spid="8411" grpId="0" animBg="1"/>
      <p:bldP spid="8411" grpId="1" animBg="1"/>
      <p:bldP spid="8412" grpId="0" animBg="1"/>
      <p:bldP spid="84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323850" y="388938"/>
            <a:ext cx="2447925" cy="2535237"/>
            <a:chOff x="204" y="245"/>
            <a:chExt cx="1542" cy="1597"/>
          </a:xfrm>
        </p:grpSpPr>
        <p:sp>
          <p:nvSpPr>
            <p:cNvPr id="28741" name="Oval 3" descr="Outlined diamond"/>
            <p:cNvSpPr>
              <a:spLocks noChangeArrowheads="1"/>
            </p:cNvSpPr>
            <p:nvPr/>
          </p:nvSpPr>
          <p:spPr bwMode="auto">
            <a:xfrm>
              <a:off x="204" y="290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42" name="AutoShape 4"/>
            <p:cNvSpPr>
              <a:spLocks noChangeArrowheads="1"/>
            </p:cNvSpPr>
            <p:nvPr/>
          </p:nvSpPr>
          <p:spPr bwMode="auto">
            <a:xfrm>
              <a:off x="930" y="481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43" name="AutoShape 5"/>
            <p:cNvSpPr>
              <a:spLocks noChangeArrowheads="1"/>
            </p:cNvSpPr>
            <p:nvPr/>
          </p:nvSpPr>
          <p:spPr bwMode="auto">
            <a:xfrm rot="7369262">
              <a:off x="629" y="1193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8744" name="Text Box 6"/>
            <p:cNvSpPr txBox="1">
              <a:spLocks noChangeArrowheads="1"/>
            </p:cNvSpPr>
            <p:nvPr/>
          </p:nvSpPr>
          <p:spPr bwMode="auto">
            <a:xfrm>
              <a:off x="794" y="245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8745" name="Text Box 7"/>
            <p:cNvSpPr txBox="1">
              <a:spLocks noChangeArrowheads="1"/>
            </p:cNvSpPr>
            <p:nvPr/>
          </p:nvSpPr>
          <p:spPr bwMode="auto">
            <a:xfrm>
              <a:off x="1247" y="391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46" name="Text Box 8"/>
            <p:cNvSpPr txBox="1">
              <a:spLocks noChangeArrowheads="1"/>
            </p:cNvSpPr>
            <p:nvPr/>
          </p:nvSpPr>
          <p:spPr bwMode="auto">
            <a:xfrm>
              <a:off x="1429" y="644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8747" name="Text Box 9"/>
            <p:cNvSpPr txBox="1">
              <a:spLocks noChangeArrowheads="1"/>
            </p:cNvSpPr>
            <p:nvPr/>
          </p:nvSpPr>
          <p:spPr bwMode="auto">
            <a:xfrm>
              <a:off x="1519" y="880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48" name="Text Box 10"/>
            <p:cNvSpPr txBox="1">
              <a:spLocks noChangeArrowheads="1"/>
            </p:cNvSpPr>
            <p:nvPr/>
          </p:nvSpPr>
          <p:spPr bwMode="auto">
            <a:xfrm>
              <a:off x="1429" y="118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8749" name="Text Box 11"/>
            <p:cNvSpPr txBox="1">
              <a:spLocks noChangeArrowheads="1"/>
            </p:cNvSpPr>
            <p:nvPr/>
          </p:nvSpPr>
          <p:spPr bwMode="auto">
            <a:xfrm>
              <a:off x="1248" y="1415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8750" name="Text Box 12"/>
            <p:cNvSpPr txBox="1">
              <a:spLocks noChangeArrowheads="1"/>
            </p:cNvSpPr>
            <p:nvPr/>
          </p:nvSpPr>
          <p:spPr bwMode="auto">
            <a:xfrm>
              <a:off x="839" y="1515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8751" name="Text Box 13"/>
            <p:cNvSpPr txBox="1">
              <a:spLocks noChangeArrowheads="1"/>
            </p:cNvSpPr>
            <p:nvPr/>
          </p:nvSpPr>
          <p:spPr bwMode="auto">
            <a:xfrm>
              <a:off x="521" y="1415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8752" name="Text Box 14"/>
            <p:cNvSpPr txBox="1">
              <a:spLocks noChangeArrowheads="1"/>
            </p:cNvSpPr>
            <p:nvPr/>
          </p:nvSpPr>
          <p:spPr bwMode="auto">
            <a:xfrm>
              <a:off x="294" y="118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8753" name="Text Box 15"/>
            <p:cNvSpPr txBox="1">
              <a:spLocks noChangeArrowheads="1"/>
            </p:cNvSpPr>
            <p:nvPr/>
          </p:nvSpPr>
          <p:spPr bwMode="auto">
            <a:xfrm>
              <a:off x="204" y="880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8754" name="Text Box 16"/>
            <p:cNvSpPr txBox="1">
              <a:spLocks noChangeArrowheads="1"/>
            </p:cNvSpPr>
            <p:nvPr/>
          </p:nvSpPr>
          <p:spPr bwMode="auto">
            <a:xfrm>
              <a:off x="249" y="644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8755" name="Text Box 17"/>
            <p:cNvSpPr txBox="1">
              <a:spLocks noChangeArrowheads="1"/>
            </p:cNvSpPr>
            <p:nvPr/>
          </p:nvSpPr>
          <p:spPr bwMode="auto">
            <a:xfrm>
              <a:off x="431" y="381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8756" name="AutoShape 18"/>
            <p:cNvSpPr>
              <a:spLocks noChangeArrowheads="1"/>
            </p:cNvSpPr>
            <p:nvPr/>
          </p:nvSpPr>
          <p:spPr bwMode="auto">
            <a:xfrm>
              <a:off x="929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6300788" y="388938"/>
            <a:ext cx="2447925" cy="2535237"/>
            <a:chOff x="3969" y="245"/>
            <a:chExt cx="1542" cy="1597"/>
          </a:xfrm>
        </p:grpSpPr>
        <p:sp>
          <p:nvSpPr>
            <p:cNvPr id="28725" name="Oval 20" descr="Outlined diamond"/>
            <p:cNvSpPr>
              <a:spLocks noChangeArrowheads="1"/>
            </p:cNvSpPr>
            <p:nvPr/>
          </p:nvSpPr>
          <p:spPr bwMode="auto">
            <a:xfrm>
              <a:off x="3969" y="290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26" name="AutoShape 21"/>
            <p:cNvSpPr>
              <a:spLocks noChangeArrowheads="1"/>
            </p:cNvSpPr>
            <p:nvPr/>
          </p:nvSpPr>
          <p:spPr bwMode="auto">
            <a:xfrm>
              <a:off x="4695" y="481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27" name="AutoShape 22"/>
            <p:cNvSpPr>
              <a:spLocks noChangeArrowheads="1"/>
            </p:cNvSpPr>
            <p:nvPr/>
          </p:nvSpPr>
          <p:spPr bwMode="auto">
            <a:xfrm rot="1776555">
              <a:off x="4334" y="903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8728" name="Text Box 23"/>
            <p:cNvSpPr txBox="1">
              <a:spLocks noChangeArrowheads="1"/>
            </p:cNvSpPr>
            <p:nvPr/>
          </p:nvSpPr>
          <p:spPr bwMode="auto">
            <a:xfrm>
              <a:off x="4559" y="245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8729" name="Text Box 24"/>
            <p:cNvSpPr txBox="1">
              <a:spLocks noChangeArrowheads="1"/>
            </p:cNvSpPr>
            <p:nvPr/>
          </p:nvSpPr>
          <p:spPr bwMode="auto">
            <a:xfrm>
              <a:off x="5012" y="381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30" name="Text Box 25"/>
            <p:cNvSpPr txBox="1">
              <a:spLocks noChangeArrowheads="1"/>
            </p:cNvSpPr>
            <p:nvPr/>
          </p:nvSpPr>
          <p:spPr bwMode="auto">
            <a:xfrm>
              <a:off x="5194" y="644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8731" name="Text Box 26"/>
            <p:cNvSpPr txBox="1">
              <a:spLocks noChangeArrowheads="1"/>
            </p:cNvSpPr>
            <p:nvPr/>
          </p:nvSpPr>
          <p:spPr bwMode="auto">
            <a:xfrm>
              <a:off x="5284" y="880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32" name="Text Box 27"/>
            <p:cNvSpPr txBox="1">
              <a:spLocks noChangeArrowheads="1"/>
            </p:cNvSpPr>
            <p:nvPr/>
          </p:nvSpPr>
          <p:spPr bwMode="auto">
            <a:xfrm>
              <a:off x="5194" y="118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8733" name="Text Box 28"/>
            <p:cNvSpPr txBox="1">
              <a:spLocks noChangeArrowheads="1"/>
            </p:cNvSpPr>
            <p:nvPr/>
          </p:nvSpPr>
          <p:spPr bwMode="auto">
            <a:xfrm>
              <a:off x="5013" y="1415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8734" name="Text Box 29"/>
            <p:cNvSpPr txBox="1">
              <a:spLocks noChangeArrowheads="1"/>
            </p:cNvSpPr>
            <p:nvPr/>
          </p:nvSpPr>
          <p:spPr bwMode="auto">
            <a:xfrm>
              <a:off x="4604" y="1515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8735" name="Text Box 30"/>
            <p:cNvSpPr txBox="1">
              <a:spLocks noChangeArrowheads="1"/>
            </p:cNvSpPr>
            <p:nvPr/>
          </p:nvSpPr>
          <p:spPr bwMode="auto">
            <a:xfrm>
              <a:off x="4286" y="1415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8736" name="Text Box 31"/>
            <p:cNvSpPr txBox="1">
              <a:spLocks noChangeArrowheads="1"/>
            </p:cNvSpPr>
            <p:nvPr/>
          </p:nvSpPr>
          <p:spPr bwMode="auto">
            <a:xfrm>
              <a:off x="4059" y="118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8737" name="Text Box 32"/>
            <p:cNvSpPr txBox="1">
              <a:spLocks noChangeArrowheads="1"/>
            </p:cNvSpPr>
            <p:nvPr/>
          </p:nvSpPr>
          <p:spPr bwMode="auto">
            <a:xfrm>
              <a:off x="3969" y="880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8738" name="Text Box 33"/>
            <p:cNvSpPr txBox="1">
              <a:spLocks noChangeArrowheads="1"/>
            </p:cNvSpPr>
            <p:nvPr/>
          </p:nvSpPr>
          <p:spPr bwMode="auto">
            <a:xfrm>
              <a:off x="4014" y="644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8739" name="Text Box 34"/>
            <p:cNvSpPr txBox="1">
              <a:spLocks noChangeArrowheads="1"/>
            </p:cNvSpPr>
            <p:nvPr/>
          </p:nvSpPr>
          <p:spPr bwMode="auto">
            <a:xfrm>
              <a:off x="4196" y="381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8740" name="AutoShape 35"/>
            <p:cNvSpPr>
              <a:spLocks noChangeArrowheads="1"/>
            </p:cNvSpPr>
            <p:nvPr/>
          </p:nvSpPr>
          <p:spPr bwMode="auto">
            <a:xfrm>
              <a:off x="4694" y="1016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23850" y="4005263"/>
            <a:ext cx="2447925" cy="2535237"/>
            <a:chOff x="204" y="2513"/>
            <a:chExt cx="1542" cy="1597"/>
          </a:xfrm>
        </p:grpSpPr>
        <p:sp>
          <p:nvSpPr>
            <p:cNvPr id="28709" name="Oval 37" descr="Outlined diamond"/>
            <p:cNvSpPr>
              <a:spLocks noChangeArrowheads="1"/>
            </p:cNvSpPr>
            <p:nvPr/>
          </p:nvSpPr>
          <p:spPr bwMode="auto">
            <a:xfrm>
              <a:off x="204" y="2558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10" name="AutoShape 38"/>
            <p:cNvSpPr>
              <a:spLocks noChangeArrowheads="1"/>
            </p:cNvSpPr>
            <p:nvPr/>
          </p:nvSpPr>
          <p:spPr bwMode="auto">
            <a:xfrm>
              <a:off x="930" y="2749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11" name="AutoShape 39"/>
            <p:cNvSpPr>
              <a:spLocks noChangeArrowheads="1"/>
            </p:cNvSpPr>
            <p:nvPr/>
          </p:nvSpPr>
          <p:spPr bwMode="auto">
            <a:xfrm rot="10800000">
              <a:off x="521" y="3262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8712" name="Text Box 40"/>
            <p:cNvSpPr txBox="1">
              <a:spLocks noChangeArrowheads="1"/>
            </p:cNvSpPr>
            <p:nvPr/>
          </p:nvSpPr>
          <p:spPr bwMode="auto">
            <a:xfrm>
              <a:off x="794" y="251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8713" name="Text Box 41"/>
            <p:cNvSpPr txBox="1">
              <a:spLocks noChangeArrowheads="1"/>
            </p:cNvSpPr>
            <p:nvPr/>
          </p:nvSpPr>
          <p:spPr bwMode="auto">
            <a:xfrm>
              <a:off x="1247" y="2649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4" name="Text Box 42"/>
            <p:cNvSpPr txBox="1">
              <a:spLocks noChangeArrowheads="1"/>
            </p:cNvSpPr>
            <p:nvPr/>
          </p:nvSpPr>
          <p:spPr bwMode="auto">
            <a:xfrm>
              <a:off x="1429" y="2912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8715" name="Text Box 43"/>
            <p:cNvSpPr txBox="1">
              <a:spLocks noChangeArrowheads="1"/>
            </p:cNvSpPr>
            <p:nvPr/>
          </p:nvSpPr>
          <p:spPr bwMode="auto">
            <a:xfrm>
              <a:off x="1519" y="314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16" name="Text Box 44"/>
            <p:cNvSpPr txBox="1">
              <a:spLocks noChangeArrowheads="1"/>
            </p:cNvSpPr>
            <p:nvPr/>
          </p:nvSpPr>
          <p:spPr bwMode="auto">
            <a:xfrm>
              <a:off x="1429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8717" name="Text Box 45"/>
            <p:cNvSpPr txBox="1">
              <a:spLocks noChangeArrowheads="1"/>
            </p:cNvSpPr>
            <p:nvPr/>
          </p:nvSpPr>
          <p:spPr bwMode="auto">
            <a:xfrm>
              <a:off x="1248" y="3683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8718" name="Text Box 46"/>
            <p:cNvSpPr txBox="1">
              <a:spLocks noChangeArrowheads="1"/>
            </p:cNvSpPr>
            <p:nvPr/>
          </p:nvSpPr>
          <p:spPr bwMode="auto">
            <a:xfrm>
              <a:off x="839" y="3783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8719" name="Text Box 47"/>
            <p:cNvSpPr txBox="1">
              <a:spLocks noChangeArrowheads="1"/>
            </p:cNvSpPr>
            <p:nvPr/>
          </p:nvSpPr>
          <p:spPr bwMode="auto">
            <a:xfrm>
              <a:off x="521" y="3683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8720" name="Text Box 48"/>
            <p:cNvSpPr txBox="1">
              <a:spLocks noChangeArrowheads="1"/>
            </p:cNvSpPr>
            <p:nvPr/>
          </p:nvSpPr>
          <p:spPr bwMode="auto">
            <a:xfrm>
              <a:off x="294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204" y="3148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8722" name="Text Box 50"/>
            <p:cNvSpPr txBox="1">
              <a:spLocks noChangeArrowheads="1"/>
            </p:cNvSpPr>
            <p:nvPr/>
          </p:nvSpPr>
          <p:spPr bwMode="auto">
            <a:xfrm>
              <a:off x="249" y="2912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8723" name="Text Box 51"/>
            <p:cNvSpPr txBox="1">
              <a:spLocks noChangeArrowheads="1"/>
            </p:cNvSpPr>
            <p:nvPr/>
          </p:nvSpPr>
          <p:spPr bwMode="auto">
            <a:xfrm>
              <a:off x="431" y="2649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8724" name="AutoShape 52"/>
            <p:cNvSpPr>
              <a:spLocks noChangeArrowheads="1"/>
            </p:cNvSpPr>
            <p:nvPr/>
          </p:nvSpPr>
          <p:spPr bwMode="auto">
            <a:xfrm>
              <a:off x="929" y="3284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6300788" y="4005263"/>
            <a:ext cx="2447925" cy="2535237"/>
            <a:chOff x="3969" y="2513"/>
            <a:chExt cx="1542" cy="1597"/>
          </a:xfrm>
        </p:grpSpPr>
        <p:sp>
          <p:nvSpPr>
            <p:cNvPr id="28693" name="Oval 54" descr="Outlined diamond"/>
            <p:cNvSpPr>
              <a:spLocks noChangeArrowheads="1"/>
            </p:cNvSpPr>
            <p:nvPr/>
          </p:nvSpPr>
          <p:spPr bwMode="auto">
            <a:xfrm>
              <a:off x="3969" y="2558"/>
              <a:ext cx="1542" cy="154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571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4" name="AutoShape 55"/>
            <p:cNvSpPr>
              <a:spLocks noChangeArrowheads="1"/>
            </p:cNvSpPr>
            <p:nvPr/>
          </p:nvSpPr>
          <p:spPr bwMode="auto">
            <a:xfrm>
              <a:off x="4695" y="2749"/>
              <a:ext cx="91" cy="626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5" name="AutoShape 56"/>
            <p:cNvSpPr>
              <a:spLocks noChangeArrowheads="1"/>
            </p:cNvSpPr>
            <p:nvPr/>
          </p:nvSpPr>
          <p:spPr bwMode="auto">
            <a:xfrm rot="-7692256">
              <a:off x="4407" y="3098"/>
              <a:ext cx="451" cy="123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8696" name="Text Box 57"/>
            <p:cNvSpPr txBox="1">
              <a:spLocks noChangeArrowheads="1"/>
            </p:cNvSpPr>
            <p:nvPr/>
          </p:nvSpPr>
          <p:spPr bwMode="auto">
            <a:xfrm>
              <a:off x="4559" y="251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8697" name="Text Box 58"/>
            <p:cNvSpPr txBox="1">
              <a:spLocks noChangeArrowheads="1"/>
            </p:cNvSpPr>
            <p:nvPr/>
          </p:nvSpPr>
          <p:spPr bwMode="auto">
            <a:xfrm>
              <a:off x="5012" y="2649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Text Box 59"/>
            <p:cNvSpPr txBox="1">
              <a:spLocks noChangeArrowheads="1"/>
            </p:cNvSpPr>
            <p:nvPr/>
          </p:nvSpPr>
          <p:spPr bwMode="auto">
            <a:xfrm>
              <a:off x="5194" y="2912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8699" name="Text Box 60"/>
            <p:cNvSpPr txBox="1">
              <a:spLocks noChangeArrowheads="1"/>
            </p:cNvSpPr>
            <p:nvPr/>
          </p:nvSpPr>
          <p:spPr bwMode="auto">
            <a:xfrm>
              <a:off x="5284" y="314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8700" name="Text Box 61"/>
            <p:cNvSpPr txBox="1">
              <a:spLocks noChangeArrowheads="1"/>
            </p:cNvSpPr>
            <p:nvPr/>
          </p:nvSpPr>
          <p:spPr bwMode="auto">
            <a:xfrm>
              <a:off x="5194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8701" name="Text Box 62"/>
            <p:cNvSpPr txBox="1">
              <a:spLocks noChangeArrowheads="1"/>
            </p:cNvSpPr>
            <p:nvPr/>
          </p:nvSpPr>
          <p:spPr bwMode="auto">
            <a:xfrm>
              <a:off x="5013" y="3683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8702" name="Text Box 63"/>
            <p:cNvSpPr txBox="1">
              <a:spLocks noChangeArrowheads="1"/>
            </p:cNvSpPr>
            <p:nvPr/>
          </p:nvSpPr>
          <p:spPr bwMode="auto">
            <a:xfrm>
              <a:off x="4604" y="3783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8703" name="Text Box 64"/>
            <p:cNvSpPr txBox="1">
              <a:spLocks noChangeArrowheads="1"/>
            </p:cNvSpPr>
            <p:nvPr/>
          </p:nvSpPr>
          <p:spPr bwMode="auto">
            <a:xfrm>
              <a:off x="4286" y="3683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8704" name="Text Box 65"/>
            <p:cNvSpPr txBox="1">
              <a:spLocks noChangeArrowheads="1"/>
            </p:cNvSpPr>
            <p:nvPr/>
          </p:nvSpPr>
          <p:spPr bwMode="auto">
            <a:xfrm>
              <a:off x="4059" y="345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8705" name="Text Box 66"/>
            <p:cNvSpPr txBox="1">
              <a:spLocks noChangeArrowheads="1"/>
            </p:cNvSpPr>
            <p:nvPr/>
          </p:nvSpPr>
          <p:spPr bwMode="auto">
            <a:xfrm>
              <a:off x="3969" y="3148"/>
              <a:ext cx="2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8706" name="Text Box 67"/>
            <p:cNvSpPr txBox="1">
              <a:spLocks noChangeArrowheads="1"/>
            </p:cNvSpPr>
            <p:nvPr/>
          </p:nvSpPr>
          <p:spPr bwMode="auto">
            <a:xfrm>
              <a:off x="4014" y="2912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8707" name="Text Box 68"/>
            <p:cNvSpPr txBox="1">
              <a:spLocks noChangeArrowheads="1"/>
            </p:cNvSpPr>
            <p:nvPr/>
          </p:nvSpPr>
          <p:spPr bwMode="auto">
            <a:xfrm>
              <a:off x="4196" y="2649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8708" name="AutoShape 69"/>
            <p:cNvSpPr>
              <a:spLocks noChangeArrowheads="1"/>
            </p:cNvSpPr>
            <p:nvPr/>
          </p:nvSpPr>
          <p:spPr bwMode="auto">
            <a:xfrm>
              <a:off x="4694" y="3284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3563938" y="5651500"/>
            <a:ext cx="1800225" cy="7302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2"/>
                </a:solidFill>
                <a:latin typeface="+mn-lt"/>
                <a:cs typeface="+mn-cs"/>
              </a:rPr>
              <a:t>9 giờ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3563938" y="404813"/>
            <a:ext cx="1800225" cy="7302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2"/>
                </a:solidFill>
                <a:latin typeface="+mn-lt"/>
                <a:cs typeface="+mn-cs"/>
              </a:rPr>
              <a:t>11 giờ</a:t>
            </a:r>
          </a:p>
        </p:txBody>
      </p:sp>
      <p:sp>
        <p:nvSpPr>
          <p:cNvPr id="10312" name="Text Box 72"/>
          <p:cNvSpPr txBox="1">
            <a:spLocks noChangeArrowheads="1"/>
          </p:cNvSpPr>
          <p:nvPr/>
        </p:nvSpPr>
        <p:spPr bwMode="auto">
          <a:xfrm>
            <a:off x="3563938" y="2155825"/>
            <a:ext cx="1800225" cy="7302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2"/>
                </a:solidFill>
                <a:latin typeface="+mn-lt"/>
                <a:cs typeface="+mn-cs"/>
              </a:rPr>
              <a:t>10 giờ</a:t>
            </a:r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3563938" y="3908425"/>
            <a:ext cx="1800225" cy="7302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accent2"/>
                </a:solidFill>
                <a:latin typeface="+mn-lt"/>
                <a:cs typeface="+mn-cs"/>
              </a:rPr>
              <a:t>7 giờ</a:t>
            </a:r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2051050" y="2781300"/>
            <a:ext cx="1512888" cy="15113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5364163" y="692150"/>
            <a:ext cx="1655762" cy="34575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2771775" y="5229225"/>
            <a:ext cx="792163" cy="7905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 flipV="1">
            <a:off x="5364163" y="1700213"/>
            <a:ext cx="936625" cy="7921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6" name="Picture 84" descr="next pap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453188"/>
            <a:ext cx="1008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85" descr="gobackpurp2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6457950"/>
            <a:ext cx="10080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8" name="Group 8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-10"/>
            <a:chExt cx="5760" cy="4330"/>
          </a:xfrm>
        </p:grpSpPr>
        <p:pic>
          <p:nvPicPr>
            <p:cNvPr id="28689" name="Picture 87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Picture 88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89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90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2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310" grpId="0" animBg="1"/>
      <p:bldP spid="10311" grpId="0" animBg="1"/>
      <p:bldP spid="10312" grpId="0" animBg="1"/>
      <p:bldP spid="10313" grpId="0" animBg="1"/>
      <p:bldP spid="10314" grpId="0" animBg="1"/>
      <p:bldP spid="10314" grpId="1" animBg="1"/>
      <p:bldP spid="10315" grpId="0" animBg="1"/>
      <p:bldP spid="10315" grpId="1" animBg="1"/>
      <p:bldP spid="10316" grpId="0" animBg="1"/>
      <p:bldP spid="10316" grpId="1" animBg="1"/>
      <p:bldP spid="10317" grpId="0" animBg="1"/>
      <p:bldP spid="1031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 descr="Pink tissue paper"/>
          <p:cNvSpPr txBox="1">
            <a:spLocks noChangeArrowheads="1"/>
          </p:cNvSpPr>
          <p:nvPr/>
        </p:nvSpPr>
        <p:spPr bwMode="auto">
          <a:xfrm>
            <a:off x="0" y="222250"/>
            <a:ext cx="9144000" cy="11906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2 . Vẽ thêm kim ngắn để đồng hồ chỉ giờ đúng ( theo mẫu )</a:t>
            </a:r>
          </a:p>
        </p:txBody>
      </p: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-36513" y="2781300"/>
            <a:ext cx="2160588" cy="2508250"/>
            <a:chOff x="-23" y="1616"/>
            <a:chExt cx="1361" cy="1580"/>
          </a:xfrm>
        </p:grpSpPr>
        <p:sp>
          <p:nvSpPr>
            <p:cNvPr id="29841" name="AutoShape 6"/>
            <p:cNvSpPr>
              <a:spLocks noChangeArrowheads="1"/>
            </p:cNvSpPr>
            <p:nvPr/>
          </p:nvSpPr>
          <p:spPr bwMode="auto">
            <a:xfrm>
              <a:off x="-23" y="1616"/>
              <a:ext cx="1361" cy="317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42" name="Rectangle 7"/>
            <p:cNvSpPr>
              <a:spLocks noChangeArrowheads="1"/>
            </p:cNvSpPr>
            <p:nvPr/>
          </p:nvSpPr>
          <p:spPr bwMode="auto">
            <a:xfrm>
              <a:off x="22" y="2796"/>
              <a:ext cx="1316" cy="362"/>
            </a:xfrm>
            <a:prstGeom prst="rect">
              <a:avLst/>
            </a:prstGeom>
            <a:solidFill>
              <a:srgbClr val="66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43" name="Rectangle 8"/>
            <p:cNvSpPr>
              <a:spLocks noChangeArrowheads="1"/>
            </p:cNvSpPr>
            <p:nvPr/>
          </p:nvSpPr>
          <p:spPr bwMode="auto">
            <a:xfrm>
              <a:off x="113" y="1933"/>
              <a:ext cx="1134" cy="1129"/>
            </a:xfrm>
            <a:prstGeom prst="rect">
              <a:avLst/>
            </a:prstGeom>
            <a:solidFill>
              <a:srgbClr val="66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44" name="Oval 9" descr="10%"/>
            <p:cNvSpPr>
              <a:spLocks noChangeArrowheads="1"/>
            </p:cNvSpPr>
            <p:nvPr/>
          </p:nvSpPr>
          <p:spPr bwMode="auto">
            <a:xfrm>
              <a:off x="204" y="1801"/>
              <a:ext cx="952" cy="972"/>
            </a:xfrm>
            <a:prstGeom prst="ellipse">
              <a:avLst/>
            </a:prstGeom>
            <a:pattFill prst="pct10">
              <a:fgClr>
                <a:srgbClr val="FFCCFF"/>
              </a:fgClr>
              <a:bgClr>
                <a:schemeClr val="bg1"/>
              </a:bgClr>
            </a:pattFill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45" name="AutoShape 10"/>
            <p:cNvSpPr>
              <a:spLocks noChangeArrowheads="1"/>
            </p:cNvSpPr>
            <p:nvPr/>
          </p:nvSpPr>
          <p:spPr bwMode="auto">
            <a:xfrm>
              <a:off x="634" y="1973"/>
              <a:ext cx="79" cy="363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46" name="AutoShape 11"/>
            <p:cNvSpPr>
              <a:spLocks noChangeArrowheads="1"/>
            </p:cNvSpPr>
            <p:nvPr/>
          </p:nvSpPr>
          <p:spPr bwMode="auto">
            <a:xfrm rot="5400000">
              <a:off x="589" y="2182"/>
              <a:ext cx="181" cy="47"/>
            </a:xfrm>
            <a:prstGeom prst="flowChartSor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rgbClr val="FF3300"/>
                </a:solidFill>
                <a:latin typeface="Calibri" pitchFamily="34" charset="0"/>
              </a:endParaRPr>
            </a:p>
          </p:txBody>
        </p:sp>
        <p:sp>
          <p:nvSpPr>
            <p:cNvPr id="29847" name="Text Box 12"/>
            <p:cNvSpPr txBox="1">
              <a:spLocks noChangeArrowheads="1"/>
            </p:cNvSpPr>
            <p:nvPr/>
          </p:nvSpPr>
          <p:spPr bwMode="auto">
            <a:xfrm>
              <a:off x="543" y="1797"/>
              <a:ext cx="2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848" name="Text Box 13"/>
            <p:cNvSpPr txBox="1">
              <a:spLocks noChangeArrowheads="1"/>
            </p:cNvSpPr>
            <p:nvPr/>
          </p:nvSpPr>
          <p:spPr bwMode="auto">
            <a:xfrm>
              <a:off x="840" y="1888"/>
              <a:ext cx="2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849" name="Text Box 14"/>
            <p:cNvSpPr txBox="1">
              <a:spLocks noChangeArrowheads="1"/>
            </p:cNvSpPr>
            <p:nvPr/>
          </p:nvSpPr>
          <p:spPr bwMode="auto">
            <a:xfrm>
              <a:off x="924" y="2017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850" name="Text Box 15"/>
            <p:cNvSpPr txBox="1">
              <a:spLocks noChangeArrowheads="1"/>
            </p:cNvSpPr>
            <p:nvPr/>
          </p:nvSpPr>
          <p:spPr bwMode="auto">
            <a:xfrm>
              <a:off x="967" y="2190"/>
              <a:ext cx="1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851" name="Text Box 16"/>
            <p:cNvSpPr txBox="1">
              <a:spLocks noChangeArrowheads="1"/>
            </p:cNvSpPr>
            <p:nvPr/>
          </p:nvSpPr>
          <p:spPr bwMode="auto">
            <a:xfrm>
              <a:off x="924" y="2363"/>
              <a:ext cx="2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852" name="Text Box 17"/>
            <p:cNvSpPr txBox="1">
              <a:spLocks noChangeArrowheads="1"/>
            </p:cNvSpPr>
            <p:nvPr/>
          </p:nvSpPr>
          <p:spPr bwMode="auto">
            <a:xfrm>
              <a:off x="797" y="2493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853" name="Text Box 18"/>
            <p:cNvSpPr txBox="1">
              <a:spLocks noChangeArrowheads="1"/>
            </p:cNvSpPr>
            <p:nvPr/>
          </p:nvSpPr>
          <p:spPr bwMode="auto">
            <a:xfrm>
              <a:off x="586" y="2574"/>
              <a:ext cx="25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854" name="Text Box 19"/>
            <p:cNvSpPr txBox="1">
              <a:spLocks noChangeArrowheads="1"/>
            </p:cNvSpPr>
            <p:nvPr/>
          </p:nvSpPr>
          <p:spPr bwMode="auto">
            <a:xfrm>
              <a:off x="374" y="2493"/>
              <a:ext cx="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855" name="Text Box 20"/>
            <p:cNvSpPr txBox="1">
              <a:spLocks noChangeArrowheads="1"/>
            </p:cNvSpPr>
            <p:nvPr/>
          </p:nvSpPr>
          <p:spPr bwMode="auto">
            <a:xfrm>
              <a:off x="247" y="236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856" name="Text Box 21"/>
            <p:cNvSpPr txBox="1">
              <a:spLocks noChangeArrowheads="1"/>
            </p:cNvSpPr>
            <p:nvPr/>
          </p:nvSpPr>
          <p:spPr bwMode="auto">
            <a:xfrm>
              <a:off x="205" y="2190"/>
              <a:ext cx="2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857" name="Text Box 22"/>
            <p:cNvSpPr txBox="1">
              <a:spLocks noChangeArrowheads="1"/>
            </p:cNvSpPr>
            <p:nvPr/>
          </p:nvSpPr>
          <p:spPr bwMode="auto">
            <a:xfrm>
              <a:off x="204" y="2017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858" name="Text Box 23"/>
            <p:cNvSpPr txBox="1">
              <a:spLocks noChangeArrowheads="1"/>
            </p:cNvSpPr>
            <p:nvPr/>
          </p:nvSpPr>
          <p:spPr bwMode="auto">
            <a:xfrm>
              <a:off x="331" y="188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859" name="AutoShape 24"/>
            <p:cNvSpPr>
              <a:spLocks noChangeArrowheads="1"/>
            </p:cNvSpPr>
            <p:nvPr/>
          </p:nvSpPr>
          <p:spPr bwMode="auto">
            <a:xfrm>
              <a:off x="633" y="2281"/>
              <a:ext cx="85" cy="82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3300"/>
                </a:solidFill>
                <a:latin typeface="Calibri" pitchFamily="34" charset="0"/>
              </a:endParaRPr>
            </a:p>
          </p:txBody>
        </p:sp>
        <p:sp>
          <p:nvSpPr>
            <p:cNvPr id="29860" name="Text Box 25"/>
            <p:cNvSpPr txBox="1">
              <a:spLocks noChangeArrowheads="1"/>
            </p:cNvSpPr>
            <p:nvPr/>
          </p:nvSpPr>
          <p:spPr bwMode="auto">
            <a:xfrm>
              <a:off x="181" y="2754"/>
              <a:ext cx="10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12 giờ</a:t>
              </a:r>
            </a:p>
          </p:txBody>
        </p:sp>
      </p:grpSp>
      <p:grpSp>
        <p:nvGrpSpPr>
          <p:cNvPr id="29700" name="Group 26"/>
          <p:cNvGrpSpPr>
            <a:grpSpLocks/>
          </p:cNvGrpSpPr>
          <p:nvPr/>
        </p:nvGrpSpPr>
        <p:grpSpPr bwMode="auto">
          <a:xfrm>
            <a:off x="1998663" y="1700213"/>
            <a:ext cx="1619250" cy="1662112"/>
            <a:chOff x="1259" y="1071"/>
            <a:chExt cx="1020" cy="1047"/>
          </a:xfrm>
        </p:grpSpPr>
        <p:sp>
          <p:nvSpPr>
            <p:cNvPr id="29826" name="Oval 27" descr="Weave"/>
            <p:cNvSpPr>
              <a:spLocks noChangeArrowheads="1"/>
            </p:cNvSpPr>
            <p:nvPr/>
          </p:nvSpPr>
          <p:spPr bwMode="auto">
            <a:xfrm>
              <a:off x="1259" y="1075"/>
              <a:ext cx="1020" cy="1020"/>
            </a:xfrm>
            <a:prstGeom prst="ellipse">
              <a:avLst/>
            </a:prstGeom>
            <a:pattFill prst="weave">
              <a:fgClr>
                <a:srgbClr val="CCECFF"/>
              </a:fgClr>
              <a:bgClr>
                <a:schemeClr val="bg1"/>
              </a:bgClr>
            </a:patt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27" name="AutoShape 28"/>
            <p:cNvSpPr>
              <a:spLocks noChangeArrowheads="1"/>
            </p:cNvSpPr>
            <p:nvPr/>
          </p:nvSpPr>
          <p:spPr bwMode="auto">
            <a:xfrm>
              <a:off x="1720" y="1256"/>
              <a:ext cx="84" cy="381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28" name="Text Box 29"/>
            <p:cNvSpPr txBox="1">
              <a:spLocks noChangeArrowheads="1"/>
            </p:cNvSpPr>
            <p:nvPr/>
          </p:nvSpPr>
          <p:spPr bwMode="auto">
            <a:xfrm>
              <a:off x="1622" y="107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829" name="Text Box 30"/>
            <p:cNvSpPr txBox="1">
              <a:spLocks noChangeArrowheads="1"/>
            </p:cNvSpPr>
            <p:nvPr/>
          </p:nvSpPr>
          <p:spPr bwMode="auto">
            <a:xfrm>
              <a:off x="1940" y="116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830" name="Text Box 31"/>
            <p:cNvSpPr txBox="1">
              <a:spLocks noChangeArrowheads="1"/>
            </p:cNvSpPr>
            <p:nvPr/>
          </p:nvSpPr>
          <p:spPr bwMode="auto">
            <a:xfrm>
              <a:off x="2030" y="1302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831" name="Text Box 32"/>
            <p:cNvSpPr txBox="1">
              <a:spLocks noChangeArrowheads="1"/>
            </p:cNvSpPr>
            <p:nvPr/>
          </p:nvSpPr>
          <p:spPr bwMode="auto">
            <a:xfrm>
              <a:off x="2076" y="148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832" name="Text Box 33"/>
            <p:cNvSpPr txBox="1">
              <a:spLocks noChangeArrowheads="1"/>
            </p:cNvSpPr>
            <p:nvPr/>
          </p:nvSpPr>
          <p:spPr bwMode="auto">
            <a:xfrm>
              <a:off x="2030" y="166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833" name="Text Box 34"/>
            <p:cNvSpPr txBox="1">
              <a:spLocks noChangeArrowheads="1"/>
            </p:cNvSpPr>
            <p:nvPr/>
          </p:nvSpPr>
          <p:spPr bwMode="auto">
            <a:xfrm>
              <a:off x="1894" y="1801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834" name="Text Box 35"/>
            <p:cNvSpPr txBox="1">
              <a:spLocks noChangeArrowheads="1"/>
            </p:cNvSpPr>
            <p:nvPr/>
          </p:nvSpPr>
          <p:spPr bwMode="auto">
            <a:xfrm>
              <a:off x="1668" y="188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835" name="Text Box 36"/>
            <p:cNvSpPr txBox="1">
              <a:spLocks noChangeArrowheads="1"/>
            </p:cNvSpPr>
            <p:nvPr/>
          </p:nvSpPr>
          <p:spPr bwMode="auto">
            <a:xfrm>
              <a:off x="1441" y="1801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836" name="Text Box 37"/>
            <p:cNvSpPr txBox="1">
              <a:spLocks noChangeArrowheads="1"/>
            </p:cNvSpPr>
            <p:nvPr/>
          </p:nvSpPr>
          <p:spPr bwMode="auto">
            <a:xfrm>
              <a:off x="1305" y="166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837" name="Text Box 38"/>
            <p:cNvSpPr txBox="1">
              <a:spLocks noChangeArrowheads="1"/>
            </p:cNvSpPr>
            <p:nvPr/>
          </p:nvSpPr>
          <p:spPr bwMode="auto">
            <a:xfrm>
              <a:off x="1260" y="1483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838" name="Text Box 39"/>
            <p:cNvSpPr txBox="1">
              <a:spLocks noChangeArrowheads="1"/>
            </p:cNvSpPr>
            <p:nvPr/>
          </p:nvSpPr>
          <p:spPr bwMode="auto">
            <a:xfrm>
              <a:off x="1259" y="1302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839" name="Text Box 40"/>
            <p:cNvSpPr txBox="1">
              <a:spLocks noChangeArrowheads="1"/>
            </p:cNvSpPr>
            <p:nvPr/>
          </p:nvSpPr>
          <p:spPr bwMode="auto">
            <a:xfrm>
              <a:off x="1395" y="1166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840" name="AutoShape 41"/>
            <p:cNvSpPr>
              <a:spLocks noChangeArrowheads="1"/>
            </p:cNvSpPr>
            <p:nvPr/>
          </p:nvSpPr>
          <p:spPr bwMode="auto">
            <a:xfrm>
              <a:off x="1719" y="1579"/>
              <a:ext cx="91" cy="8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29701" name="Group 42"/>
          <p:cNvGrpSpPr>
            <a:grpSpLocks/>
          </p:cNvGrpSpPr>
          <p:nvPr/>
        </p:nvGrpSpPr>
        <p:grpSpPr bwMode="auto">
          <a:xfrm>
            <a:off x="3835400" y="1700213"/>
            <a:ext cx="1619250" cy="1662112"/>
            <a:chOff x="2416" y="1071"/>
            <a:chExt cx="1020" cy="1047"/>
          </a:xfrm>
        </p:grpSpPr>
        <p:sp>
          <p:nvSpPr>
            <p:cNvPr id="29811" name="Oval 43" descr="Weave"/>
            <p:cNvSpPr>
              <a:spLocks noChangeArrowheads="1"/>
            </p:cNvSpPr>
            <p:nvPr/>
          </p:nvSpPr>
          <p:spPr bwMode="auto">
            <a:xfrm>
              <a:off x="2416" y="1075"/>
              <a:ext cx="1020" cy="1020"/>
            </a:xfrm>
            <a:prstGeom prst="ellipse">
              <a:avLst/>
            </a:prstGeom>
            <a:pattFill prst="weave">
              <a:fgClr>
                <a:srgbClr val="CCECFF"/>
              </a:fgClr>
              <a:bgClr>
                <a:schemeClr val="bg1"/>
              </a:bgClr>
            </a:patt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12" name="AutoShape 44"/>
            <p:cNvSpPr>
              <a:spLocks noChangeArrowheads="1"/>
            </p:cNvSpPr>
            <p:nvPr/>
          </p:nvSpPr>
          <p:spPr bwMode="auto">
            <a:xfrm>
              <a:off x="2877" y="1256"/>
              <a:ext cx="84" cy="381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813" name="Text Box 45"/>
            <p:cNvSpPr txBox="1">
              <a:spLocks noChangeArrowheads="1"/>
            </p:cNvSpPr>
            <p:nvPr/>
          </p:nvSpPr>
          <p:spPr bwMode="auto">
            <a:xfrm>
              <a:off x="2779" y="107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814" name="Text Box 46"/>
            <p:cNvSpPr txBox="1">
              <a:spLocks noChangeArrowheads="1"/>
            </p:cNvSpPr>
            <p:nvPr/>
          </p:nvSpPr>
          <p:spPr bwMode="auto">
            <a:xfrm>
              <a:off x="3097" y="116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815" name="Text Box 47"/>
            <p:cNvSpPr txBox="1">
              <a:spLocks noChangeArrowheads="1"/>
            </p:cNvSpPr>
            <p:nvPr/>
          </p:nvSpPr>
          <p:spPr bwMode="auto">
            <a:xfrm>
              <a:off x="3187" y="1302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816" name="Text Box 48"/>
            <p:cNvSpPr txBox="1">
              <a:spLocks noChangeArrowheads="1"/>
            </p:cNvSpPr>
            <p:nvPr/>
          </p:nvSpPr>
          <p:spPr bwMode="auto">
            <a:xfrm>
              <a:off x="3233" y="148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817" name="Text Box 49"/>
            <p:cNvSpPr txBox="1">
              <a:spLocks noChangeArrowheads="1"/>
            </p:cNvSpPr>
            <p:nvPr/>
          </p:nvSpPr>
          <p:spPr bwMode="auto">
            <a:xfrm>
              <a:off x="3187" y="166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818" name="Text Box 50"/>
            <p:cNvSpPr txBox="1">
              <a:spLocks noChangeArrowheads="1"/>
            </p:cNvSpPr>
            <p:nvPr/>
          </p:nvSpPr>
          <p:spPr bwMode="auto">
            <a:xfrm>
              <a:off x="3051" y="1801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819" name="Text Box 51"/>
            <p:cNvSpPr txBox="1">
              <a:spLocks noChangeArrowheads="1"/>
            </p:cNvSpPr>
            <p:nvPr/>
          </p:nvSpPr>
          <p:spPr bwMode="auto">
            <a:xfrm>
              <a:off x="2825" y="188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820" name="Text Box 52"/>
            <p:cNvSpPr txBox="1">
              <a:spLocks noChangeArrowheads="1"/>
            </p:cNvSpPr>
            <p:nvPr/>
          </p:nvSpPr>
          <p:spPr bwMode="auto">
            <a:xfrm>
              <a:off x="2598" y="1801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821" name="Text Box 53"/>
            <p:cNvSpPr txBox="1">
              <a:spLocks noChangeArrowheads="1"/>
            </p:cNvSpPr>
            <p:nvPr/>
          </p:nvSpPr>
          <p:spPr bwMode="auto">
            <a:xfrm>
              <a:off x="2462" y="166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822" name="Text Box 54"/>
            <p:cNvSpPr txBox="1">
              <a:spLocks noChangeArrowheads="1"/>
            </p:cNvSpPr>
            <p:nvPr/>
          </p:nvSpPr>
          <p:spPr bwMode="auto">
            <a:xfrm>
              <a:off x="2417" y="1483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823" name="Text Box 55"/>
            <p:cNvSpPr txBox="1">
              <a:spLocks noChangeArrowheads="1"/>
            </p:cNvSpPr>
            <p:nvPr/>
          </p:nvSpPr>
          <p:spPr bwMode="auto">
            <a:xfrm>
              <a:off x="2416" y="1302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824" name="Text Box 56"/>
            <p:cNvSpPr txBox="1">
              <a:spLocks noChangeArrowheads="1"/>
            </p:cNvSpPr>
            <p:nvPr/>
          </p:nvSpPr>
          <p:spPr bwMode="auto">
            <a:xfrm>
              <a:off x="2552" y="1166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825" name="AutoShape 57"/>
            <p:cNvSpPr>
              <a:spLocks noChangeArrowheads="1"/>
            </p:cNvSpPr>
            <p:nvPr/>
          </p:nvSpPr>
          <p:spPr bwMode="auto">
            <a:xfrm>
              <a:off x="2876" y="1579"/>
              <a:ext cx="91" cy="8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29702" name="Group 58"/>
          <p:cNvGrpSpPr>
            <a:grpSpLocks/>
          </p:cNvGrpSpPr>
          <p:nvPr/>
        </p:nvGrpSpPr>
        <p:grpSpPr bwMode="auto">
          <a:xfrm>
            <a:off x="5634038" y="1700213"/>
            <a:ext cx="1619250" cy="1662112"/>
            <a:chOff x="3549" y="1071"/>
            <a:chExt cx="1020" cy="1047"/>
          </a:xfrm>
        </p:grpSpPr>
        <p:sp>
          <p:nvSpPr>
            <p:cNvPr id="29796" name="Oval 59" descr="Weave"/>
            <p:cNvSpPr>
              <a:spLocks noChangeArrowheads="1"/>
            </p:cNvSpPr>
            <p:nvPr/>
          </p:nvSpPr>
          <p:spPr bwMode="auto">
            <a:xfrm>
              <a:off x="3549" y="1075"/>
              <a:ext cx="1020" cy="1020"/>
            </a:xfrm>
            <a:prstGeom prst="ellipse">
              <a:avLst/>
            </a:prstGeom>
            <a:pattFill prst="weave">
              <a:fgClr>
                <a:srgbClr val="CCECFF"/>
              </a:fgClr>
              <a:bgClr>
                <a:schemeClr val="bg1"/>
              </a:bgClr>
            </a:patt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97" name="AutoShape 60"/>
            <p:cNvSpPr>
              <a:spLocks noChangeArrowheads="1"/>
            </p:cNvSpPr>
            <p:nvPr/>
          </p:nvSpPr>
          <p:spPr bwMode="auto">
            <a:xfrm>
              <a:off x="4010" y="1256"/>
              <a:ext cx="84" cy="381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98" name="Text Box 61"/>
            <p:cNvSpPr txBox="1">
              <a:spLocks noChangeArrowheads="1"/>
            </p:cNvSpPr>
            <p:nvPr/>
          </p:nvSpPr>
          <p:spPr bwMode="auto">
            <a:xfrm>
              <a:off x="3912" y="107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799" name="Text Box 62"/>
            <p:cNvSpPr txBox="1">
              <a:spLocks noChangeArrowheads="1"/>
            </p:cNvSpPr>
            <p:nvPr/>
          </p:nvSpPr>
          <p:spPr bwMode="auto">
            <a:xfrm>
              <a:off x="4230" y="116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800" name="Text Box 63"/>
            <p:cNvSpPr txBox="1">
              <a:spLocks noChangeArrowheads="1"/>
            </p:cNvSpPr>
            <p:nvPr/>
          </p:nvSpPr>
          <p:spPr bwMode="auto">
            <a:xfrm>
              <a:off x="4320" y="1302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801" name="Text Box 64"/>
            <p:cNvSpPr txBox="1">
              <a:spLocks noChangeArrowheads="1"/>
            </p:cNvSpPr>
            <p:nvPr/>
          </p:nvSpPr>
          <p:spPr bwMode="auto">
            <a:xfrm>
              <a:off x="4366" y="148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802" name="Text Box 65"/>
            <p:cNvSpPr txBox="1">
              <a:spLocks noChangeArrowheads="1"/>
            </p:cNvSpPr>
            <p:nvPr/>
          </p:nvSpPr>
          <p:spPr bwMode="auto">
            <a:xfrm>
              <a:off x="4320" y="166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803" name="Text Box 66"/>
            <p:cNvSpPr txBox="1">
              <a:spLocks noChangeArrowheads="1"/>
            </p:cNvSpPr>
            <p:nvPr/>
          </p:nvSpPr>
          <p:spPr bwMode="auto">
            <a:xfrm>
              <a:off x="4184" y="1801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804" name="Text Box 67"/>
            <p:cNvSpPr txBox="1">
              <a:spLocks noChangeArrowheads="1"/>
            </p:cNvSpPr>
            <p:nvPr/>
          </p:nvSpPr>
          <p:spPr bwMode="auto">
            <a:xfrm>
              <a:off x="3958" y="188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805" name="Text Box 68"/>
            <p:cNvSpPr txBox="1">
              <a:spLocks noChangeArrowheads="1"/>
            </p:cNvSpPr>
            <p:nvPr/>
          </p:nvSpPr>
          <p:spPr bwMode="auto">
            <a:xfrm>
              <a:off x="3731" y="1801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806" name="Text Box 69"/>
            <p:cNvSpPr txBox="1">
              <a:spLocks noChangeArrowheads="1"/>
            </p:cNvSpPr>
            <p:nvPr/>
          </p:nvSpPr>
          <p:spPr bwMode="auto">
            <a:xfrm>
              <a:off x="3595" y="166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807" name="Text Box 70"/>
            <p:cNvSpPr txBox="1">
              <a:spLocks noChangeArrowheads="1"/>
            </p:cNvSpPr>
            <p:nvPr/>
          </p:nvSpPr>
          <p:spPr bwMode="auto">
            <a:xfrm>
              <a:off x="3550" y="1483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808" name="Text Box 71"/>
            <p:cNvSpPr txBox="1">
              <a:spLocks noChangeArrowheads="1"/>
            </p:cNvSpPr>
            <p:nvPr/>
          </p:nvSpPr>
          <p:spPr bwMode="auto">
            <a:xfrm>
              <a:off x="3549" y="1302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809" name="Text Box 72"/>
            <p:cNvSpPr txBox="1">
              <a:spLocks noChangeArrowheads="1"/>
            </p:cNvSpPr>
            <p:nvPr/>
          </p:nvSpPr>
          <p:spPr bwMode="auto">
            <a:xfrm>
              <a:off x="3685" y="1166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810" name="AutoShape 73"/>
            <p:cNvSpPr>
              <a:spLocks noChangeArrowheads="1"/>
            </p:cNvSpPr>
            <p:nvPr/>
          </p:nvSpPr>
          <p:spPr bwMode="auto">
            <a:xfrm>
              <a:off x="4009" y="1579"/>
              <a:ext cx="91" cy="8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29703" name="Group 74"/>
          <p:cNvGrpSpPr>
            <a:grpSpLocks/>
          </p:cNvGrpSpPr>
          <p:nvPr/>
        </p:nvGrpSpPr>
        <p:grpSpPr bwMode="auto">
          <a:xfrm>
            <a:off x="7429500" y="1700213"/>
            <a:ext cx="1619250" cy="1662112"/>
            <a:chOff x="4680" y="1071"/>
            <a:chExt cx="1020" cy="1047"/>
          </a:xfrm>
        </p:grpSpPr>
        <p:sp>
          <p:nvSpPr>
            <p:cNvPr id="29781" name="Oval 75" descr="Weave"/>
            <p:cNvSpPr>
              <a:spLocks noChangeArrowheads="1"/>
            </p:cNvSpPr>
            <p:nvPr/>
          </p:nvSpPr>
          <p:spPr bwMode="auto">
            <a:xfrm>
              <a:off x="4680" y="1075"/>
              <a:ext cx="1020" cy="1020"/>
            </a:xfrm>
            <a:prstGeom prst="ellipse">
              <a:avLst/>
            </a:prstGeom>
            <a:pattFill prst="weave">
              <a:fgClr>
                <a:srgbClr val="CCECFF"/>
              </a:fgClr>
              <a:bgClr>
                <a:schemeClr val="bg1"/>
              </a:bgClr>
            </a:patt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82" name="AutoShape 76"/>
            <p:cNvSpPr>
              <a:spLocks noChangeArrowheads="1"/>
            </p:cNvSpPr>
            <p:nvPr/>
          </p:nvSpPr>
          <p:spPr bwMode="auto">
            <a:xfrm>
              <a:off x="5141" y="1256"/>
              <a:ext cx="84" cy="381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83" name="Text Box 77"/>
            <p:cNvSpPr txBox="1">
              <a:spLocks noChangeArrowheads="1"/>
            </p:cNvSpPr>
            <p:nvPr/>
          </p:nvSpPr>
          <p:spPr bwMode="auto">
            <a:xfrm>
              <a:off x="5043" y="107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784" name="Text Box 78"/>
            <p:cNvSpPr txBox="1">
              <a:spLocks noChangeArrowheads="1"/>
            </p:cNvSpPr>
            <p:nvPr/>
          </p:nvSpPr>
          <p:spPr bwMode="auto">
            <a:xfrm>
              <a:off x="5361" y="116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85" name="Text Box 79"/>
            <p:cNvSpPr txBox="1">
              <a:spLocks noChangeArrowheads="1"/>
            </p:cNvSpPr>
            <p:nvPr/>
          </p:nvSpPr>
          <p:spPr bwMode="auto">
            <a:xfrm>
              <a:off x="5451" y="1302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786" name="Text Box 80"/>
            <p:cNvSpPr txBox="1">
              <a:spLocks noChangeArrowheads="1"/>
            </p:cNvSpPr>
            <p:nvPr/>
          </p:nvSpPr>
          <p:spPr bwMode="auto">
            <a:xfrm>
              <a:off x="5497" y="148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787" name="Text Box 81"/>
            <p:cNvSpPr txBox="1">
              <a:spLocks noChangeArrowheads="1"/>
            </p:cNvSpPr>
            <p:nvPr/>
          </p:nvSpPr>
          <p:spPr bwMode="auto">
            <a:xfrm>
              <a:off x="5451" y="166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788" name="Text Box 82"/>
            <p:cNvSpPr txBox="1">
              <a:spLocks noChangeArrowheads="1"/>
            </p:cNvSpPr>
            <p:nvPr/>
          </p:nvSpPr>
          <p:spPr bwMode="auto">
            <a:xfrm>
              <a:off x="5315" y="1801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789" name="Text Box 83"/>
            <p:cNvSpPr txBox="1">
              <a:spLocks noChangeArrowheads="1"/>
            </p:cNvSpPr>
            <p:nvPr/>
          </p:nvSpPr>
          <p:spPr bwMode="auto">
            <a:xfrm>
              <a:off x="5089" y="188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790" name="Text Box 84"/>
            <p:cNvSpPr txBox="1">
              <a:spLocks noChangeArrowheads="1"/>
            </p:cNvSpPr>
            <p:nvPr/>
          </p:nvSpPr>
          <p:spPr bwMode="auto">
            <a:xfrm>
              <a:off x="4862" y="1801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791" name="Text Box 85"/>
            <p:cNvSpPr txBox="1">
              <a:spLocks noChangeArrowheads="1"/>
            </p:cNvSpPr>
            <p:nvPr/>
          </p:nvSpPr>
          <p:spPr bwMode="auto">
            <a:xfrm>
              <a:off x="4726" y="166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792" name="Text Box 86"/>
            <p:cNvSpPr txBox="1">
              <a:spLocks noChangeArrowheads="1"/>
            </p:cNvSpPr>
            <p:nvPr/>
          </p:nvSpPr>
          <p:spPr bwMode="auto">
            <a:xfrm>
              <a:off x="4681" y="1483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793" name="Text Box 87"/>
            <p:cNvSpPr txBox="1">
              <a:spLocks noChangeArrowheads="1"/>
            </p:cNvSpPr>
            <p:nvPr/>
          </p:nvSpPr>
          <p:spPr bwMode="auto">
            <a:xfrm>
              <a:off x="4680" y="1302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794" name="Text Box 88"/>
            <p:cNvSpPr txBox="1">
              <a:spLocks noChangeArrowheads="1"/>
            </p:cNvSpPr>
            <p:nvPr/>
          </p:nvSpPr>
          <p:spPr bwMode="auto">
            <a:xfrm>
              <a:off x="4816" y="1166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795" name="AutoShape 89"/>
            <p:cNvSpPr>
              <a:spLocks noChangeArrowheads="1"/>
            </p:cNvSpPr>
            <p:nvPr/>
          </p:nvSpPr>
          <p:spPr bwMode="auto">
            <a:xfrm>
              <a:off x="5140" y="1579"/>
              <a:ext cx="91" cy="8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29704" name="Group 90"/>
          <p:cNvGrpSpPr>
            <a:grpSpLocks/>
          </p:cNvGrpSpPr>
          <p:nvPr/>
        </p:nvGrpSpPr>
        <p:grpSpPr bwMode="auto">
          <a:xfrm>
            <a:off x="1979613" y="4365625"/>
            <a:ext cx="1619250" cy="1662113"/>
            <a:chOff x="1247" y="2750"/>
            <a:chExt cx="1020" cy="1047"/>
          </a:xfrm>
        </p:grpSpPr>
        <p:sp>
          <p:nvSpPr>
            <p:cNvPr id="29766" name="Oval 91" descr="Weave"/>
            <p:cNvSpPr>
              <a:spLocks noChangeArrowheads="1"/>
            </p:cNvSpPr>
            <p:nvPr/>
          </p:nvSpPr>
          <p:spPr bwMode="auto">
            <a:xfrm>
              <a:off x="1247" y="2754"/>
              <a:ext cx="1020" cy="1020"/>
            </a:xfrm>
            <a:prstGeom prst="ellipse">
              <a:avLst/>
            </a:prstGeom>
            <a:pattFill prst="weave">
              <a:fgClr>
                <a:srgbClr val="CCECFF"/>
              </a:fgClr>
              <a:bgClr>
                <a:schemeClr val="bg1"/>
              </a:bgClr>
            </a:patt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67" name="AutoShape 92"/>
            <p:cNvSpPr>
              <a:spLocks noChangeArrowheads="1"/>
            </p:cNvSpPr>
            <p:nvPr/>
          </p:nvSpPr>
          <p:spPr bwMode="auto">
            <a:xfrm>
              <a:off x="1708" y="2935"/>
              <a:ext cx="84" cy="381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68" name="Text Box 93"/>
            <p:cNvSpPr txBox="1">
              <a:spLocks noChangeArrowheads="1"/>
            </p:cNvSpPr>
            <p:nvPr/>
          </p:nvSpPr>
          <p:spPr bwMode="auto">
            <a:xfrm>
              <a:off x="1610" y="2750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769" name="Text Box 94"/>
            <p:cNvSpPr txBox="1">
              <a:spLocks noChangeArrowheads="1"/>
            </p:cNvSpPr>
            <p:nvPr/>
          </p:nvSpPr>
          <p:spPr bwMode="auto">
            <a:xfrm>
              <a:off x="1928" y="284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70" name="Text Box 95"/>
            <p:cNvSpPr txBox="1">
              <a:spLocks noChangeArrowheads="1"/>
            </p:cNvSpPr>
            <p:nvPr/>
          </p:nvSpPr>
          <p:spPr bwMode="auto">
            <a:xfrm>
              <a:off x="2018" y="2981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771" name="Text Box 96"/>
            <p:cNvSpPr txBox="1">
              <a:spLocks noChangeArrowheads="1"/>
            </p:cNvSpPr>
            <p:nvPr/>
          </p:nvSpPr>
          <p:spPr bwMode="auto">
            <a:xfrm>
              <a:off x="2064" y="316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772" name="Text Box 97"/>
            <p:cNvSpPr txBox="1">
              <a:spLocks noChangeArrowheads="1"/>
            </p:cNvSpPr>
            <p:nvPr/>
          </p:nvSpPr>
          <p:spPr bwMode="auto">
            <a:xfrm>
              <a:off x="2018" y="33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773" name="Text Box 98"/>
            <p:cNvSpPr txBox="1">
              <a:spLocks noChangeArrowheads="1"/>
            </p:cNvSpPr>
            <p:nvPr/>
          </p:nvSpPr>
          <p:spPr bwMode="auto">
            <a:xfrm>
              <a:off x="1882" y="348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774" name="Text Box 99"/>
            <p:cNvSpPr txBox="1">
              <a:spLocks noChangeArrowheads="1"/>
            </p:cNvSpPr>
            <p:nvPr/>
          </p:nvSpPr>
          <p:spPr bwMode="auto">
            <a:xfrm>
              <a:off x="1656" y="356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775" name="Text Box 100"/>
            <p:cNvSpPr txBox="1">
              <a:spLocks noChangeArrowheads="1"/>
            </p:cNvSpPr>
            <p:nvPr/>
          </p:nvSpPr>
          <p:spPr bwMode="auto">
            <a:xfrm>
              <a:off x="1429" y="3480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776" name="Text Box 101"/>
            <p:cNvSpPr txBox="1">
              <a:spLocks noChangeArrowheads="1"/>
            </p:cNvSpPr>
            <p:nvPr/>
          </p:nvSpPr>
          <p:spPr bwMode="auto">
            <a:xfrm>
              <a:off x="1293" y="33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777" name="Text Box 102"/>
            <p:cNvSpPr txBox="1">
              <a:spLocks noChangeArrowheads="1"/>
            </p:cNvSpPr>
            <p:nvPr/>
          </p:nvSpPr>
          <p:spPr bwMode="auto">
            <a:xfrm>
              <a:off x="1248" y="3162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778" name="Text Box 103"/>
            <p:cNvSpPr txBox="1">
              <a:spLocks noChangeArrowheads="1"/>
            </p:cNvSpPr>
            <p:nvPr/>
          </p:nvSpPr>
          <p:spPr bwMode="auto">
            <a:xfrm>
              <a:off x="1247" y="2981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779" name="Text Box 104"/>
            <p:cNvSpPr txBox="1">
              <a:spLocks noChangeArrowheads="1"/>
            </p:cNvSpPr>
            <p:nvPr/>
          </p:nvSpPr>
          <p:spPr bwMode="auto">
            <a:xfrm>
              <a:off x="1383" y="2845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780" name="AutoShape 105"/>
            <p:cNvSpPr>
              <a:spLocks noChangeArrowheads="1"/>
            </p:cNvSpPr>
            <p:nvPr/>
          </p:nvSpPr>
          <p:spPr bwMode="auto">
            <a:xfrm>
              <a:off x="1707" y="3258"/>
              <a:ext cx="91" cy="8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29705" name="Group 106"/>
          <p:cNvGrpSpPr>
            <a:grpSpLocks/>
          </p:cNvGrpSpPr>
          <p:nvPr/>
        </p:nvGrpSpPr>
        <p:grpSpPr bwMode="auto">
          <a:xfrm>
            <a:off x="3797300" y="4365625"/>
            <a:ext cx="1619250" cy="1662113"/>
            <a:chOff x="2392" y="2750"/>
            <a:chExt cx="1020" cy="1047"/>
          </a:xfrm>
        </p:grpSpPr>
        <p:sp>
          <p:nvSpPr>
            <p:cNvPr id="29751" name="Oval 107" descr="Weave"/>
            <p:cNvSpPr>
              <a:spLocks noChangeArrowheads="1"/>
            </p:cNvSpPr>
            <p:nvPr/>
          </p:nvSpPr>
          <p:spPr bwMode="auto">
            <a:xfrm>
              <a:off x="2392" y="2754"/>
              <a:ext cx="1020" cy="1020"/>
            </a:xfrm>
            <a:prstGeom prst="ellipse">
              <a:avLst/>
            </a:prstGeom>
            <a:pattFill prst="weave">
              <a:fgClr>
                <a:srgbClr val="CCECFF"/>
              </a:fgClr>
              <a:bgClr>
                <a:schemeClr val="bg1"/>
              </a:bgClr>
            </a:patt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52" name="AutoShape 108"/>
            <p:cNvSpPr>
              <a:spLocks noChangeArrowheads="1"/>
            </p:cNvSpPr>
            <p:nvPr/>
          </p:nvSpPr>
          <p:spPr bwMode="auto">
            <a:xfrm>
              <a:off x="2853" y="2935"/>
              <a:ext cx="84" cy="381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53" name="Text Box 109"/>
            <p:cNvSpPr txBox="1">
              <a:spLocks noChangeArrowheads="1"/>
            </p:cNvSpPr>
            <p:nvPr/>
          </p:nvSpPr>
          <p:spPr bwMode="auto">
            <a:xfrm>
              <a:off x="2755" y="2750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754" name="Text Box 110"/>
            <p:cNvSpPr txBox="1">
              <a:spLocks noChangeArrowheads="1"/>
            </p:cNvSpPr>
            <p:nvPr/>
          </p:nvSpPr>
          <p:spPr bwMode="auto">
            <a:xfrm>
              <a:off x="3073" y="284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55" name="Text Box 111"/>
            <p:cNvSpPr txBox="1">
              <a:spLocks noChangeArrowheads="1"/>
            </p:cNvSpPr>
            <p:nvPr/>
          </p:nvSpPr>
          <p:spPr bwMode="auto">
            <a:xfrm>
              <a:off x="3163" y="2981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756" name="Text Box 112"/>
            <p:cNvSpPr txBox="1">
              <a:spLocks noChangeArrowheads="1"/>
            </p:cNvSpPr>
            <p:nvPr/>
          </p:nvSpPr>
          <p:spPr bwMode="auto">
            <a:xfrm>
              <a:off x="3209" y="316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757" name="Text Box 113"/>
            <p:cNvSpPr txBox="1">
              <a:spLocks noChangeArrowheads="1"/>
            </p:cNvSpPr>
            <p:nvPr/>
          </p:nvSpPr>
          <p:spPr bwMode="auto">
            <a:xfrm>
              <a:off x="3163" y="33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758" name="Text Box 114"/>
            <p:cNvSpPr txBox="1">
              <a:spLocks noChangeArrowheads="1"/>
            </p:cNvSpPr>
            <p:nvPr/>
          </p:nvSpPr>
          <p:spPr bwMode="auto">
            <a:xfrm>
              <a:off x="3027" y="348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759" name="Text Box 115"/>
            <p:cNvSpPr txBox="1">
              <a:spLocks noChangeArrowheads="1"/>
            </p:cNvSpPr>
            <p:nvPr/>
          </p:nvSpPr>
          <p:spPr bwMode="auto">
            <a:xfrm>
              <a:off x="2801" y="356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760" name="Text Box 116"/>
            <p:cNvSpPr txBox="1">
              <a:spLocks noChangeArrowheads="1"/>
            </p:cNvSpPr>
            <p:nvPr/>
          </p:nvSpPr>
          <p:spPr bwMode="auto">
            <a:xfrm>
              <a:off x="2574" y="3480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761" name="Text Box 117"/>
            <p:cNvSpPr txBox="1">
              <a:spLocks noChangeArrowheads="1"/>
            </p:cNvSpPr>
            <p:nvPr/>
          </p:nvSpPr>
          <p:spPr bwMode="auto">
            <a:xfrm>
              <a:off x="2438" y="33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762" name="Text Box 118"/>
            <p:cNvSpPr txBox="1">
              <a:spLocks noChangeArrowheads="1"/>
            </p:cNvSpPr>
            <p:nvPr/>
          </p:nvSpPr>
          <p:spPr bwMode="auto">
            <a:xfrm>
              <a:off x="2393" y="3162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763" name="Text Box 119"/>
            <p:cNvSpPr txBox="1">
              <a:spLocks noChangeArrowheads="1"/>
            </p:cNvSpPr>
            <p:nvPr/>
          </p:nvSpPr>
          <p:spPr bwMode="auto">
            <a:xfrm>
              <a:off x="2392" y="2981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764" name="Text Box 120"/>
            <p:cNvSpPr txBox="1">
              <a:spLocks noChangeArrowheads="1"/>
            </p:cNvSpPr>
            <p:nvPr/>
          </p:nvSpPr>
          <p:spPr bwMode="auto">
            <a:xfrm>
              <a:off x="2528" y="2845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765" name="AutoShape 121"/>
            <p:cNvSpPr>
              <a:spLocks noChangeArrowheads="1"/>
            </p:cNvSpPr>
            <p:nvPr/>
          </p:nvSpPr>
          <p:spPr bwMode="auto">
            <a:xfrm>
              <a:off x="2852" y="3258"/>
              <a:ext cx="91" cy="8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29706" name="Group 122"/>
          <p:cNvGrpSpPr>
            <a:grpSpLocks/>
          </p:cNvGrpSpPr>
          <p:nvPr/>
        </p:nvGrpSpPr>
        <p:grpSpPr bwMode="auto">
          <a:xfrm>
            <a:off x="5651500" y="4365625"/>
            <a:ext cx="1619250" cy="1662113"/>
            <a:chOff x="3560" y="2750"/>
            <a:chExt cx="1020" cy="1047"/>
          </a:xfrm>
        </p:grpSpPr>
        <p:sp>
          <p:nvSpPr>
            <p:cNvPr id="29736" name="Oval 123" descr="Weave"/>
            <p:cNvSpPr>
              <a:spLocks noChangeArrowheads="1"/>
            </p:cNvSpPr>
            <p:nvPr/>
          </p:nvSpPr>
          <p:spPr bwMode="auto">
            <a:xfrm>
              <a:off x="3560" y="2754"/>
              <a:ext cx="1020" cy="1020"/>
            </a:xfrm>
            <a:prstGeom prst="ellipse">
              <a:avLst/>
            </a:prstGeom>
            <a:pattFill prst="weave">
              <a:fgClr>
                <a:srgbClr val="CCECFF"/>
              </a:fgClr>
              <a:bgClr>
                <a:schemeClr val="bg1"/>
              </a:bgClr>
            </a:patt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37" name="AutoShape 124"/>
            <p:cNvSpPr>
              <a:spLocks noChangeArrowheads="1"/>
            </p:cNvSpPr>
            <p:nvPr/>
          </p:nvSpPr>
          <p:spPr bwMode="auto">
            <a:xfrm>
              <a:off x="4021" y="2935"/>
              <a:ext cx="84" cy="381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38" name="Text Box 125"/>
            <p:cNvSpPr txBox="1">
              <a:spLocks noChangeArrowheads="1"/>
            </p:cNvSpPr>
            <p:nvPr/>
          </p:nvSpPr>
          <p:spPr bwMode="auto">
            <a:xfrm>
              <a:off x="3923" y="2750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739" name="Text Box 126"/>
            <p:cNvSpPr txBox="1">
              <a:spLocks noChangeArrowheads="1"/>
            </p:cNvSpPr>
            <p:nvPr/>
          </p:nvSpPr>
          <p:spPr bwMode="auto">
            <a:xfrm>
              <a:off x="4241" y="284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40" name="Text Box 127"/>
            <p:cNvSpPr txBox="1">
              <a:spLocks noChangeArrowheads="1"/>
            </p:cNvSpPr>
            <p:nvPr/>
          </p:nvSpPr>
          <p:spPr bwMode="auto">
            <a:xfrm>
              <a:off x="4331" y="2981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741" name="Text Box 128"/>
            <p:cNvSpPr txBox="1">
              <a:spLocks noChangeArrowheads="1"/>
            </p:cNvSpPr>
            <p:nvPr/>
          </p:nvSpPr>
          <p:spPr bwMode="auto">
            <a:xfrm>
              <a:off x="4377" y="316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742" name="Text Box 129"/>
            <p:cNvSpPr txBox="1">
              <a:spLocks noChangeArrowheads="1"/>
            </p:cNvSpPr>
            <p:nvPr/>
          </p:nvSpPr>
          <p:spPr bwMode="auto">
            <a:xfrm>
              <a:off x="4331" y="33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743" name="Text Box 130"/>
            <p:cNvSpPr txBox="1">
              <a:spLocks noChangeArrowheads="1"/>
            </p:cNvSpPr>
            <p:nvPr/>
          </p:nvSpPr>
          <p:spPr bwMode="auto">
            <a:xfrm>
              <a:off x="4195" y="348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744" name="Text Box 131"/>
            <p:cNvSpPr txBox="1">
              <a:spLocks noChangeArrowheads="1"/>
            </p:cNvSpPr>
            <p:nvPr/>
          </p:nvSpPr>
          <p:spPr bwMode="auto">
            <a:xfrm>
              <a:off x="3969" y="356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745" name="Text Box 132"/>
            <p:cNvSpPr txBox="1">
              <a:spLocks noChangeArrowheads="1"/>
            </p:cNvSpPr>
            <p:nvPr/>
          </p:nvSpPr>
          <p:spPr bwMode="auto">
            <a:xfrm>
              <a:off x="3742" y="3480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746" name="Text Box 133"/>
            <p:cNvSpPr txBox="1">
              <a:spLocks noChangeArrowheads="1"/>
            </p:cNvSpPr>
            <p:nvPr/>
          </p:nvSpPr>
          <p:spPr bwMode="auto">
            <a:xfrm>
              <a:off x="3606" y="33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747" name="Text Box 134"/>
            <p:cNvSpPr txBox="1">
              <a:spLocks noChangeArrowheads="1"/>
            </p:cNvSpPr>
            <p:nvPr/>
          </p:nvSpPr>
          <p:spPr bwMode="auto">
            <a:xfrm>
              <a:off x="3561" y="3162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748" name="Text Box 135"/>
            <p:cNvSpPr txBox="1">
              <a:spLocks noChangeArrowheads="1"/>
            </p:cNvSpPr>
            <p:nvPr/>
          </p:nvSpPr>
          <p:spPr bwMode="auto">
            <a:xfrm>
              <a:off x="3560" y="2981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749" name="Text Box 136"/>
            <p:cNvSpPr txBox="1">
              <a:spLocks noChangeArrowheads="1"/>
            </p:cNvSpPr>
            <p:nvPr/>
          </p:nvSpPr>
          <p:spPr bwMode="auto">
            <a:xfrm>
              <a:off x="3696" y="2845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750" name="AutoShape 137"/>
            <p:cNvSpPr>
              <a:spLocks noChangeArrowheads="1"/>
            </p:cNvSpPr>
            <p:nvPr/>
          </p:nvSpPr>
          <p:spPr bwMode="auto">
            <a:xfrm>
              <a:off x="4020" y="3258"/>
              <a:ext cx="91" cy="8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29707" name="Group 138"/>
          <p:cNvGrpSpPr>
            <a:grpSpLocks/>
          </p:cNvGrpSpPr>
          <p:nvPr/>
        </p:nvGrpSpPr>
        <p:grpSpPr bwMode="auto">
          <a:xfrm>
            <a:off x="7451725" y="4365625"/>
            <a:ext cx="1619250" cy="1662113"/>
            <a:chOff x="4694" y="2750"/>
            <a:chExt cx="1020" cy="1047"/>
          </a:xfrm>
        </p:grpSpPr>
        <p:sp>
          <p:nvSpPr>
            <p:cNvPr id="29721" name="Oval 139" descr="Weave"/>
            <p:cNvSpPr>
              <a:spLocks noChangeArrowheads="1"/>
            </p:cNvSpPr>
            <p:nvPr/>
          </p:nvSpPr>
          <p:spPr bwMode="auto">
            <a:xfrm>
              <a:off x="4694" y="2754"/>
              <a:ext cx="1020" cy="1020"/>
            </a:xfrm>
            <a:prstGeom prst="ellipse">
              <a:avLst/>
            </a:prstGeom>
            <a:pattFill prst="weave">
              <a:fgClr>
                <a:srgbClr val="CCECFF"/>
              </a:fgClr>
              <a:bgClr>
                <a:schemeClr val="bg1"/>
              </a:bgClr>
            </a:patt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22" name="AutoShape 140"/>
            <p:cNvSpPr>
              <a:spLocks noChangeArrowheads="1"/>
            </p:cNvSpPr>
            <p:nvPr/>
          </p:nvSpPr>
          <p:spPr bwMode="auto">
            <a:xfrm>
              <a:off x="5155" y="2935"/>
              <a:ext cx="84" cy="381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23" name="Text Box 141"/>
            <p:cNvSpPr txBox="1">
              <a:spLocks noChangeArrowheads="1"/>
            </p:cNvSpPr>
            <p:nvPr/>
          </p:nvSpPr>
          <p:spPr bwMode="auto">
            <a:xfrm>
              <a:off x="5057" y="2750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9724" name="Text Box 142"/>
            <p:cNvSpPr txBox="1">
              <a:spLocks noChangeArrowheads="1"/>
            </p:cNvSpPr>
            <p:nvPr/>
          </p:nvSpPr>
          <p:spPr bwMode="auto">
            <a:xfrm>
              <a:off x="5375" y="284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25" name="Text Box 143"/>
            <p:cNvSpPr txBox="1">
              <a:spLocks noChangeArrowheads="1"/>
            </p:cNvSpPr>
            <p:nvPr/>
          </p:nvSpPr>
          <p:spPr bwMode="auto">
            <a:xfrm>
              <a:off x="5465" y="2981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9726" name="Text Box 144"/>
            <p:cNvSpPr txBox="1">
              <a:spLocks noChangeArrowheads="1"/>
            </p:cNvSpPr>
            <p:nvPr/>
          </p:nvSpPr>
          <p:spPr bwMode="auto">
            <a:xfrm>
              <a:off x="5511" y="316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9727" name="Text Box 145"/>
            <p:cNvSpPr txBox="1">
              <a:spLocks noChangeArrowheads="1"/>
            </p:cNvSpPr>
            <p:nvPr/>
          </p:nvSpPr>
          <p:spPr bwMode="auto">
            <a:xfrm>
              <a:off x="5465" y="33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9728" name="Text Box 146"/>
            <p:cNvSpPr txBox="1">
              <a:spLocks noChangeArrowheads="1"/>
            </p:cNvSpPr>
            <p:nvPr/>
          </p:nvSpPr>
          <p:spPr bwMode="auto">
            <a:xfrm>
              <a:off x="5329" y="348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9729" name="Text Box 147"/>
            <p:cNvSpPr txBox="1">
              <a:spLocks noChangeArrowheads="1"/>
            </p:cNvSpPr>
            <p:nvPr/>
          </p:nvSpPr>
          <p:spPr bwMode="auto">
            <a:xfrm>
              <a:off x="5103" y="356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9730" name="Text Box 148"/>
            <p:cNvSpPr txBox="1">
              <a:spLocks noChangeArrowheads="1"/>
            </p:cNvSpPr>
            <p:nvPr/>
          </p:nvSpPr>
          <p:spPr bwMode="auto">
            <a:xfrm>
              <a:off x="4876" y="3480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9731" name="Text Box 149"/>
            <p:cNvSpPr txBox="1">
              <a:spLocks noChangeArrowheads="1"/>
            </p:cNvSpPr>
            <p:nvPr/>
          </p:nvSpPr>
          <p:spPr bwMode="auto">
            <a:xfrm>
              <a:off x="4740" y="3344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9732" name="Text Box 150"/>
            <p:cNvSpPr txBox="1">
              <a:spLocks noChangeArrowheads="1"/>
            </p:cNvSpPr>
            <p:nvPr/>
          </p:nvSpPr>
          <p:spPr bwMode="auto">
            <a:xfrm>
              <a:off x="4695" y="3162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733" name="Text Box 151"/>
            <p:cNvSpPr txBox="1">
              <a:spLocks noChangeArrowheads="1"/>
            </p:cNvSpPr>
            <p:nvPr/>
          </p:nvSpPr>
          <p:spPr bwMode="auto">
            <a:xfrm>
              <a:off x="4694" y="2981"/>
              <a:ext cx="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9734" name="Text Box 152"/>
            <p:cNvSpPr txBox="1">
              <a:spLocks noChangeArrowheads="1"/>
            </p:cNvSpPr>
            <p:nvPr/>
          </p:nvSpPr>
          <p:spPr bwMode="auto">
            <a:xfrm>
              <a:off x="4830" y="2845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9735" name="AutoShape 153"/>
            <p:cNvSpPr>
              <a:spLocks noChangeArrowheads="1"/>
            </p:cNvSpPr>
            <p:nvPr/>
          </p:nvSpPr>
          <p:spPr bwMode="auto">
            <a:xfrm>
              <a:off x="5154" y="3258"/>
              <a:ext cx="91" cy="8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29708" name="Text Box 154" descr="Blue tissue paper"/>
          <p:cNvSpPr txBox="1">
            <a:spLocks noChangeArrowheads="1"/>
          </p:cNvSpPr>
          <p:nvPr/>
        </p:nvSpPr>
        <p:spPr bwMode="auto">
          <a:xfrm>
            <a:off x="2101850" y="3436938"/>
            <a:ext cx="1403350" cy="660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9 giờ</a:t>
            </a:r>
          </a:p>
        </p:txBody>
      </p:sp>
      <p:sp>
        <p:nvSpPr>
          <p:cNvPr id="29709" name="Text Box 155" descr="Water droplets"/>
          <p:cNvSpPr txBox="1">
            <a:spLocks noChangeArrowheads="1"/>
          </p:cNvSpPr>
          <p:nvPr/>
        </p:nvSpPr>
        <p:spPr bwMode="auto">
          <a:xfrm>
            <a:off x="3995738" y="3462338"/>
            <a:ext cx="1403350" cy="660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7 giờ</a:t>
            </a:r>
          </a:p>
        </p:txBody>
      </p:sp>
      <p:sp>
        <p:nvSpPr>
          <p:cNvPr id="29710" name="Text Box 156" descr="Canvas"/>
          <p:cNvSpPr txBox="1">
            <a:spLocks noChangeArrowheads="1"/>
          </p:cNvSpPr>
          <p:nvPr/>
        </p:nvSpPr>
        <p:spPr bwMode="auto">
          <a:xfrm>
            <a:off x="5832475" y="3462338"/>
            <a:ext cx="1403350" cy="660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5 giờ</a:t>
            </a:r>
          </a:p>
        </p:txBody>
      </p:sp>
      <p:sp>
        <p:nvSpPr>
          <p:cNvPr id="29711" name="Text Box 157" descr="Granite"/>
          <p:cNvSpPr txBox="1">
            <a:spLocks noChangeArrowheads="1"/>
          </p:cNvSpPr>
          <p:nvPr/>
        </p:nvSpPr>
        <p:spPr bwMode="auto">
          <a:xfrm>
            <a:off x="7524750" y="3424238"/>
            <a:ext cx="1552575" cy="660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11 giờ</a:t>
            </a:r>
          </a:p>
        </p:txBody>
      </p:sp>
      <p:sp>
        <p:nvSpPr>
          <p:cNvPr id="29712" name="Text Box 158" descr="Pink tissue paper"/>
          <p:cNvSpPr txBox="1">
            <a:spLocks noChangeArrowheads="1"/>
          </p:cNvSpPr>
          <p:nvPr/>
        </p:nvSpPr>
        <p:spPr bwMode="auto">
          <a:xfrm>
            <a:off x="2051050" y="6051550"/>
            <a:ext cx="1403350" cy="660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2 giờ</a:t>
            </a:r>
          </a:p>
        </p:txBody>
      </p:sp>
      <p:sp>
        <p:nvSpPr>
          <p:cNvPr id="29713" name="Text Box 159" descr="Newsprint"/>
          <p:cNvSpPr txBox="1">
            <a:spLocks noChangeArrowheads="1"/>
          </p:cNvSpPr>
          <p:nvPr/>
        </p:nvSpPr>
        <p:spPr bwMode="auto">
          <a:xfrm>
            <a:off x="3995738" y="6076950"/>
            <a:ext cx="1333500" cy="660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4 giờ</a:t>
            </a:r>
          </a:p>
        </p:txBody>
      </p:sp>
      <p:sp>
        <p:nvSpPr>
          <p:cNvPr id="29714" name="Text Box 160" descr="Blue tissue paper"/>
          <p:cNvSpPr txBox="1">
            <a:spLocks noChangeArrowheads="1"/>
          </p:cNvSpPr>
          <p:nvPr/>
        </p:nvSpPr>
        <p:spPr bwMode="auto">
          <a:xfrm>
            <a:off x="5895975" y="6076950"/>
            <a:ext cx="1403350" cy="660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6 giờ</a:t>
            </a:r>
          </a:p>
        </p:txBody>
      </p:sp>
      <p:sp>
        <p:nvSpPr>
          <p:cNvPr id="29715" name="Text Box 161" descr="White marble"/>
          <p:cNvSpPr txBox="1">
            <a:spLocks noChangeArrowheads="1"/>
          </p:cNvSpPr>
          <p:nvPr/>
        </p:nvSpPr>
        <p:spPr bwMode="auto">
          <a:xfrm>
            <a:off x="7524750" y="6076950"/>
            <a:ext cx="1403350" cy="660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99"/>
                </a:solidFill>
                <a:latin typeface="Times New Roman" pitchFamily="18" charset="0"/>
              </a:rPr>
              <a:t>10 giờ</a:t>
            </a:r>
          </a:p>
        </p:txBody>
      </p:sp>
      <p:grpSp>
        <p:nvGrpSpPr>
          <p:cNvPr id="29716" name="Group 162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-10"/>
            <a:chExt cx="5760" cy="4330"/>
          </a:xfrm>
        </p:grpSpPr>
        <p:pic>
          <p:nvPicPr>
            <p:cNvPr id="29717" name="Picture 163" descr="Animate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Picture 164" descr="Animate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9" name="Picture 165" descr="Animate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166" descr="Animate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03F5A-E290-41B5-9C5B-3D019449E8F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914400" y="2133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600" b="1" u="sng">
                <a:solidFill>
                  <a:srgbClr val="FF66CC"/>
                </a:solidFill>
                <a:latin typeface="Tahoma" pitchFamily="34" charset="0"/>
              </a:rPr>
              <a:t>THỰC HÀNH XEM ĐỒNG HỒ 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600" b="1" u="sng">
                <a:solidFill>
                  <a:srgbClr val="FF66CC"/>
                </a:solidFill>
                <a:latin typeface="Tahoma" pitchFamily="34" charset="0"/>
              </a:rPr>
              <a:t>Ở CÁC THỜI ĐIỂM KHÁC NHAU</a:t>
            </a:r>
          </a:p>
        </p:txBody>
      </p:sp>
      <p:grpSp>
        <p:nvGrpSpPr>
          <p:cNvPr id="1034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1041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3" name="Line 11"/>
          <p:cNvSpPr>
            <a:spLocks noChangeShapeType="1"/>
          </p:cNvSpPr>
          <p:nvPr/>
        </p:nvSpPr>
        <p:spPr bwMode="auto">
          <a:xfrm flipV="1">
            <a:off x="914400" y="173355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6" name="Picture 37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8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39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0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AutoShape 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2484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76200"/>
              <a:ext cx="8956675" cy="1588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98" y="-428784"/>
                <a:ext cx="9013554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115888"/>
              <a:ext cx="19050" cy="6697662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290007" y="1535293"/>
                <a:ext cx="165818" cy="29960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664325"/>
              <a:ext cx="7902575" cy="117475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2626" y="6549733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69100"/>
              <a:ext cx="1766888" cy="889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150" y="6655006"/>
                <a:ext cx="1824128" cy="3174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DCF56-C2E8-4941-9C6F-5CB22B31044C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3200"/>
            <a:ext cx="67818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1219200"/>
            <a:ext cx="223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Calibri" pitchFamily="34" charset="0"/>
              </a:rPr>
              <a:t>4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588BF-EC40-44C6-A7F2-6D7901CF869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52400"/>
            <a:ext cx="65214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1219200"/>
            <a:ext cx="223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Calibri" pitchFamily="34" charset="0"/>
              </a:rPr>
              <a:t>6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D66F-ACB0-4763-9EA2-07171878DA64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64452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1219200"/>
            <a:ext cx="223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Calibri" pitchFamily="34" charset="0"/>
              </a:rPr>
              <a:t>9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BE7BA-CF9D-4A9C-8831-2C54844994D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682307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1219200"/>
            <a:ext cx="251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Calibri" pitchFamily="34" charset="0"/>
              </a:rPr>
              <a:t>11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14F0-87DD-4ED7-9173-2BC7DF2DB33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6200"/>
            <a:ext cx="70675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1219200"/>
            <a:ext cx="251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Calibri" pitchFamily="34" charset="0"/>
              </a:rPr>
              <a:t>12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C6A19-5421-4681-AF9B-53184452A64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38200" y="990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6600" b="1">
                <a:solidFill>
                  <a:srgbClr val="FF66CC"/>
                </a:solidFill>
                <a:latin typeface=".VnAvant" pitchFamily="34" charset="0"/>
              </a:rPr>
              <a:t>Trß ch¬i: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6600" b="1">
                <a:solidFill>
                  <a:srgbClr val="FF66CC"/>
                </a:solidFill>
                <a:latin typeface=".VnAvant" pitchFamily="34" charset="0"/>
              </a:rPr>
              <a:t>Thi nãi nhanh</a:t>
            </a:r>
          </a:p>
        </p:txBody>
      </p:sp>
      <p:grpSp>
        <p:nvGrpSpPr>
          <p:cNvPr id="2058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9" name="Picture 37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8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9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40" descr="hoa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76200" y="5638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AutoShape 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2484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76200"/>
              <a:ext cx="8956675" cy="1588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98" y="-428784"/>
                <a:ext cx="9013554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115888"/>
              <a:ext cx="19050" cy="6697662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333500" y="1649413"/>
              <a:ext cx="79375" cy="29732287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290303" y="1535280"/>
                <a:ext cx="165230" cy="2996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664325"/>
              <a:ext cx="7902575" cy="117475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2626" y="6549733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96113" y="96693038"/>
              <a:ext cx="0" cy="0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96113" y="966930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69100"/>
              <a:ext cx="1766888" cy="88900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150" y="6655922"/>
                <a:ext cx="1824128" cy="3156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501&quot;&gt;&lt;object type=&quot;3&quot; unique_id=&quot;11502&quot;&gt;&lt;property id=&quot;20148&quot; value=&quot;5&quot;/&gt;&lt;property id=&quot;20300&quot; value=&quot;Slide 1&quot;/&gt;&lt;property id=&quot;20307&quot; value=&quot;256&quot;/&gt;&lt;/object&gt;&lt;object type=&quot;3&quot; unique_id=&quot;11503&quot;&gt;&lt;property id=&quot;20148&quot; value=&quot;5&quot;/&gt;&lt;property id=&quot;20300&quot; value=&quot;Slide 2&quot;/&gt;&lt;property id=&quot;20307&quot; value=&quot;257&quot;/&gt;&lt;/object&gt;&lt;object type=&quot;3&quot; unique_id=&quot;11504&quot;&gt;&lt;property id=&quot;20148&quot; value=&quot;5&quot;/&gt;&lt;property id=&quot;20300&quot; value=&quot;Slide 4&quot;/&gt;&lt;property id=&quot;20307&quot; value=&quot;258&quot;/&gt;&lt;/object&gt;&lt;object type=&quot;3&quot; unique_id=&quot;11505&quot;&gt;&lt;property id=&quot;20148&quot; value=&quot;5&quot;/&gt;&lt;property id=&quot;20300&quot; value=&quot;Slide 5&quot;/&gt;&lt;property id=&quot;20307&quot; value=&quot;259&quot;/&gt;&lt;/object&gt;&lt;object type=&quot;3&quot; unique_id=&quot;11506&quot;&gt;&lt;property id=&quot;20148&quot; value=&quot;5&quot;/&gt;&lt;property id=&quot;20300&quot; value=&quot;Slide 6&quot;/&gt;&lt;property id=&quot;20307&quot; value=&quot;260&quot;/&gt;&lt;/object&gt;&lt;object type=&quot;3&quot; unique_id=&quot;11507&quot;&gt;&lt;property id=&quot;20148&quot; value=&quot;5&quot;/&gt;&lt;property id=&quot;20300&quot; value=&quot;Slide 7&quot;/&gt;&lt;property id=&quot;20307&quot; value=&quot;261&quot;/&gt;&lt;/object&gt;&lt;object type=&quot;3&quot; unique_id=&quot;11508&quot;&gt;&lt;property id=&quot;20148&quot; value=&quot;5&quot;/&gt;&lt;property id=&quot;20300&quot; value=&quot;Slide 8&quot;/&gt;&lt;property id=&quot;20307&quot; value=&quot;262&quot;/&gt;&lt;/object&gt;&lt;object type=&quot;3&quot; unique_id=&quot;11509&quot;&gt;&lt;property id=&quot;20148&quot; value=&quot;5&quot;/&gt;&lt;property id=&quot;20300&quot; value=&quot;Slide 9&quot;/&gt;&lt;property id=&quot;20307&quot; value=&quot;263&quot;/&gt;&lt;/object&gt;&lt;object type=&quot;3&quot; unique_id=&quot;11510&quot;&gt;&lt;property id=&quot;20148&quot; value=&quot;5&quot;/&gt;&lt;property id=&quot;20300&quot; value=&quot;Slide 10&quot;/&gt;&lt;property id=&quot;20307&quot; value=&quot;264&quot;/&gt;&lt;/object&gt;&lt;object type=&quot;3&quot; unique_id=&quot;11511&quot;&gt;&lt;property id=&quot;20148&quot; value=&quot;5&quot;/&gt;&lt;property id=&quot;20300&quot; value=&quot;Slide 11&quot;/&gt;&lt;property id=&quot;20307&quot; value=&quot;265&quot;/&gt;&lt;/object&gt;&lt;object type=&quot;3&quot; unique_id=&quot;11512&quot;&gt;&lt;property id=&quot;20148&quot; value=&quot;5&quot;/&gt;&lt;property id=&quot;20300&quot; value=&quot;Slide 12&quot;/&gt;&lt;property id=&quot;20307&quot; value=&quot;266&quot;/&gt;&lt;/object&gt;&lt;object type=&quot;3&quot; unique_id=&quot;11513&quot;&gt;&lt;property id=&quot;20148&quot; value=&quot;5&quot;/&gt;&lt;property id=&quot;20300&quot; value=&quot;Slide 13&quot;/&gt;&lt;property id=&quot;20307&quot; value=&quot;267&quot;/&gt;&lt;/object&gt;&lt;object type=&quot;3&quot; unique_id=&quot;11514&quot;&gt;&lt;property id=&quot;20148&quot; value=&quot;5&quot;/&gt;&lt;property id=&quot;20300&quot; value=&quot;Slide 14&quot;/&gt;&lt;property id=&quot;20307&quot; value=&quot;268&quot;/&gt;&lt;/object&gt;&lt;object type=&quot;3&quot; unique_id=&quot;11515&quot;&gt;&lt;property id=&quot;20148&quot; value=&quot;5&quot;/&gt;&lt;property id=&quot;20300&quot; value=&quot;Slide 15&quot;/&gt;&lt;property id=&quot;20307&quot; value=&quot;269&quot;/&gt;&lt;/object&gt;&lt;object type=&quot;3&quot; unique_id=&quot;11516&quot;&gt;&lt;property id=&quot;20148&quot; value=&quot;5&quot;/&gt;&lt;property id=&quot;20300&quot; value=&quot;Slide 16&quot;/&gt;&lt;property id=&quot;20307&quot; value=&quot;270&quot;/&gt;&lt;/object&gt;&lt;object type=&quot;3&quot; unique_id=&quot;11517&quot;&gt;&lt;property id=&quot;20148&quot; value=&quot;5&quot;/&gt;&lt;property id=&quot;20300&quot; value=&quot;Slide 19&quot;/&gt;&lt;property id=&quot;20307&quot; value=&quot;271&quot;/&gt;&lt;/object&gt;&lt;object type=&quot;3&quot; unique_id=&quot;11518&quot;&gt;&lt;property id=&quot;20148&quot; value=&quot;5&quot;/&gt;&lt;property id=&quot;20300&quot; value=&quot;Slide 28&quot;/&gt;&lt;property id=&quot;20307&quot; value=&quot;272&quot;/&gt;&lt;/object&gt;&lt;object type=&quot;3&quot; unique_id=&quot;11528&quot;&gt;&lt;property id=&quot;20148&quot; value=&quot;5&quot;/&gt;&lt;property id=&quot;20300&quot; value=&quot;Slide 29&quot;/&gt;&lt;property id=&quot;20307&quot; value=&quot;282&quot;/&gt;&lt;/object&gt;&lt;object type=&quot;3&quot; unique_id=&quot;11529&quot;&gt;&lt;property id=&quot;20148&quot; value=&quot;5&quot;/&gt;&lt;property id=&quot;20300&quot; value=&quot;Slide 30&quot;/&gt;&lt;property id=&quot;20307&quot; value=&quot;283&quot;/&gt;&lt;/object&gt;&lt;object type=&quot;3&quot; unique_id=&quot;11772&quot;&gt;&lt;property id=&quot;20148&quot; value=&quot;5&quot;/&gt;&lt;property id=&quot;20300&quot; value=&quot;Slide 22&quot;/&gt;&lt;property id=&quot;20307&quot; value=&quot;288&quot;/&gt;&lt;/object&gt;&lt;object type=&quot;3&quot; unique_id=&quot;11773&quot;&gt;&lt;property id=&quot;20148&quot; value=&quot;5&quot;/&gt;&lt;property id=&quot;20300&quot; value=&quot;Slide 20&quot;/&gt;&lt;property id=&quot;20307&quot; value=&quot;289&quot;/&gt;&lt;/object&gt;&lt;object type=&quot;3&quot; unique_id=&quot;11915&quot;&gt;&lt;property id=&quot;20148&quot; value=&quot;5&quot;/&gt;&lt;property id=&quot;20300&quot; value=&quot;Slide 18&quot;/&gt;&lt;property id=&quot;20307&quot; value=&quot;291&quot;/&gt;&lt;/object&gt;&lt;object type=&quot;3&quot; unique_id=&quot;12057&quot;&gt;&lt;property id=&quot;20148&quot; value=&quot;5&quot;/&gt;&lt;property id=&quot;20300&quot; value=&quot;Slide 21&quot;/&gt;&lt;property id=&quot;20307&quot; value=&quot;292&quot;/&gt;&lt;/object&gt;&lt;object type=&quot;3&quot; unique_id=&quot;12556&quot;&gt;&lt;property id=&quot;20148&quot; value=&quot;5&quot;/&gt;&lt;property id=&quot;20300&quot; value=&quot;Slide 23&quot;/&gt;&lt;property id=&quot;20307&quot; value=&quot;293&quot;/&gt;&lt;/object&gt;&lt;object type=&quot;3&quot; unique_id=&quot;13240&quot;&gt;&lt;property id=&quot;20148&quot; value=&quot;5&quot;/&gt;&lt;property id=&quot;20300&quot; value=&quot;Slide 17 - &amp;quot;TRß CH¥I&amp;quot;&quot;/&gt;&lt;property id=&quot;20307&quot; value=&quot;295&quot;/&gt;&lt;/object&gt;&lt;object type=&quot;3&quot; unique_id=&quot;13418&quot;&gt;&lt;property id=&quot;20148&quot; value=&quot;5&quot;/&gt;&lt;property id=&quot;20300&quot; value=&quot;Slide 24 - &amp;quot;TRß CH¥I&amp;quot;&quot;/&gt;&lt;property id=&quot;20307&quot; value=&quot;296&quot;/&gt;&lt;/object&gt;&lt;object type=&quot;3&quot; unique_id=&quot;13419&quot;&gt;&lt;property id=&quot;20148&quot; value=&quot;5&quot;/&gt;&lt;property id=&quot;20300&quot; value=&quot;Slide 25&quot;/&gt;&lt;property id=&quot;20307&quot; value=&quot;298&quot;/&gt;&lt;/object&gt;&lt;object type=&quot;3&quot; unique_id=&quot;13420&quot;&gt;&lt;property id=&quot;20148&quot; value=&quot;5&quot;/&gt;&lt;property id=&quot;20300&quot; value=&quot;Slide 26&quot;/&gt;&lt;property id=&quot;20307&quot; value=&quot;299&quot;/&gt;&lt;/object&gt;&lt;object type=&quot;3&quot; unique_id=&quot;13543&quot;&gt;&lt;property id=&quot;20148&quot; value=&quot;5&quot;/&gt;&lt;property id=&quot;20300&quot; value=&quot;Slide 27&quot;/&gt;&lt;property id=&quot;20307&quot; value=&quot;300&quot;/&gt;&lt;/object&gt;&lt;object type=&quot;3&quot; unique_id=&quot;13607&quot;&gt;&lt;property id=&quot;20148&quot; value=&quot;5&quot;/&gt;&lt;property id=&quot;20300&quot; value=&quot;Slide 3&quot;/&gt;&lt;property id=&quot;20307&quot; value=&quot;301&quot;/&gt;&lt;/object&gt;&lt;/object&gt;&lt;object type=&quot;8&quot; unique_id=&quot;1156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635</Words>
  <Application>Microsoft Office PowerPoint</Application>
  <PresentationFormat>On-screen Show (4:3)</PresentationFormat>
  <Paragraphs>470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CH¥I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CH¥I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Thanh Thuy</cp:lastModifiedBy>
  <cp:revision>32</cp:revision>
  <dcterms:created xsi:type="dcterms:W3CDTF">2017-02-17T03:08:22Z</dcterms:created>
  <dcterms:modified xsi:type="dcterms:W3CDTF">2021-05-07T14:38:35Z</dcterms:modified>
</cp:coreProperties>
</file>