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sldIdLst>
    <p:sldId id="269" r:id="rId6"/>
    <p:sldId id="256" r:id="rId7"/>
    <p:sldId id="267" r:id="rId8"/>
    <p:sldId id="258" r:id="rId9"/>
    <p:sldId id="268" r:id="rId10"/>
    <p:sldId id="259" r:id="rId11"/>
    <p:sldId id="261" r:id="rId12"/>
    <p:sldId id="260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FF00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8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A0BAC-61D2-48E1-B10E-B6AEDE5BC5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80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1109E-7ED0-4BFD-AD1E-BE6223E6E1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32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7A974-0088-4CD3-BE88-BAA9172E0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08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BA0B3-751C-4F23-A369-713CDC809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0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40C8E-ED80-4A02-9FE2-A5ABC74DD6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32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94A00-3DEB-4D56-929B-D99F2FD543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1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79820-58B0-4CF5-9909-4592242CBA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7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2FDC8-B1C0-4DE8-B0BB-0FB523A9ED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61A5F-7999-4772-A0F1-59455AE847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4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44CC9-2EE3-4ACD-BDB9-7A393CD894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7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2E41F-022A-41B2-8880-528018DF6A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45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6B0A47-6C39-4438-AA81-E9D278BAF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80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8D85F1-9B1C-4E27-954B-C50A533B14E9}" type="datetimeFigureOut">
              <a:rPr lang="en-US"/>
              <a:pPr>
                <a:defRPr/>
              </a:pPr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ABD668-9659-400F-B623-4D70007BD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51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127BAB-10B1-4D2E-B4DB-D386BAE0B2E5}" type="datetimeFigureOut">
              <a:rPr lang="en-US"/>
              <a:pPr>
                <a:defRPr/>
              </a:pPr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768EACB-B61A-422D-AFDA-83C196891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7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80CCD51-5EA5-487C-81E5-66A3764F29D5}" type="datetimeFigureOut">
              <a:rPr lang="en-US"/>
              <a:pPr>
                <a:defRPr/>
              </a:pPr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6E3B3B1-87B4-42EE-8038-49F2BDEE2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71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EF009D9-A698-4557-8351-DF5758B043AC}" type="datetimeFigureOut">
              <a:rPr lang="en-US"/>
              <a:pPr>
                <a:defRPr/>
              </a:pPr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743474-04BE-48CD-A13B-CC7FB7389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0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1157F4-432D-4C99-B07D-E101EE1CACB6}" type="datetimeFigureOut">
              <a:rPr lang="en-US"/>
              <a:pPr>
                <a:defRPr/>
              </a:pPr>
              <a:t>7/5/2021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8F6E4C-69BF-47A0-99FB-FC79EB390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02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1E9233-9658-4EBD-8951-9F90A69D2C59}" type="datetimeFigureOut">
              <a:rPr lang="en-US"/>
              <a:pPr>
                <a:defRPr/>
              </a:pPr>
              <a:t>7/5/2021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41E96E-BFAA-4FE7-9767-78B0DF6E1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78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C44798-805E-4C8E-8D17-ED9465ABF8F3}" type="datetimeFigureOut">
              <a:rPr lang="en-US"/>
              <a:pPr>
                <a:defRPr/>
              </a:pPr>
              <a:t>7/5/2021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60A784-B543-43E3-8E72-348EFD1A3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25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2CA67D-FA53-4E66-93BB-FCB4AADFCEA5}" type="datetimeFigureOut">
              <a:rPr lang="en-US"/>
              <a:pPr>
                <a:defRPr/>
              </a:pPr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E175B0-E589-464B-819A-C28CA7699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82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E0B666-4C42-480C-B0EB-4DA6B5BE6658}" type="datetimeFigureOut">
              <a:rPr lang="en-US"/>
              <a:pPr>
                <a:defRPr/>
              </a:pPr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58740AC-950B-43D1-A646-FA39C5B5D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82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A1AEDE-6C51-4160-8418-3F200AC8EE6D}" type="datetimeFigureOut">
              <a:rPr lang="en-US"/>
              <a:pPr>
                <a:defRPr/>
              </a:pPr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2F341A-E099-42FA-A02C-EECBE0CD2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44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47CA1B-6F46-49E6-8E2D-7FE59799128A}" type="datetimeFigureOut">
              <a:rPr lang="en-US"/>
              <a:pPr>
                <a:defRPr/>
              </a:pPr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688AC3D-BE6A-4181-AC4D-EF34783DF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17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DCD272-68E7-45EC-99F4-94972951D7F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5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BCD1047-D65F-4FA0-92A3-517319923BFF}" type="datetimeFigureOut">
              <a:rPr lang="en-US"/>
              <a:pPr>
                <a:defRPr/>
              </a:pPr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79DF0A1-83D1-4549-B70E-8DF95BBE1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1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17.jpeg"/><Relationship Id="rId3" Type="http://schemas.microsoft.com/office/2007/relationships/media" Target="../media/media7.mp3"/><Relationship Id="rId21" Type="http://schemas.openxmlformats.org/officeDocument/2006/relationships/image" Target="../media/image20.jpeg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image" Target="../media/image16.jpeg"/><Relationship Id="rId2" Type="http://schemas.openxmlformats.org/officeDocument/2006/relationships/audio" Target="../media/media6.mp3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24" Type="http://schemas.openxmlformats.org/officeDocument/2006/relationships/image" Target="../media/image14.png"/><Relationship Id="rId5" Type="http://schemas.microsoft.com/office/2007/relationships/media" Target="../media/media8.mp3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12.png"/><Relationship Id="rId10" Type="http://schemas.openxmlformats.org/officeDocument/2006/relationships/audio" Target="../media/media10.mp3"/><Relationship Id="rId19" Type="http://schemas.openxmlformats.org/officeDocument/2006/relationships/image" Target="../media/image18.jpeg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Relationship Id="rId2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745644" y="704850"/>
            <a:ext cx="7693506" cy="33750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cô về dự giờ thăm lớp</a:t>
            </a: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5191125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413" y="5672137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67213" y="-481013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79" y="37698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5908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2397125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577215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6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Phßng</a:t>
            </a:r>
            <a:r>
              <a:rPr lang="en-US" sz="2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</a:t>
            </a:r>
            <a:r>
              <a:rPr lang="en-US" sz="26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gi¸o</a:t>
            </a:r>
            <a:r>
              <a:rPr lang="en-US" sz="2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</a:t>
            </a:r>
            <a:r>
              <a:rPr lang="en-US" sz="26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dôc</a:t>
            </a:r>
            <a:r>
              <a:rPr lang="en-US" sz="2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vµ ®µo t¹o </a:t>
            </a:r>
            <a:r>
              <a:rPr lang="en-US" sz="26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quËn</a:t>
            </a:r>
            <a:r>
              <a:rPr lang="en-US" sz="2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long </a:t>
            </a:r>
            <a:r>
              <a:rPr lang="en-US" sz="26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biªn</a:t>
            </a:r>
            <a:endParaRPr lang="en-US" sz="26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  <a:p>
            <a:pPr algn="ctr"/>
            <a:r>
              <a:rPr lang="en-US" sz="26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Tr­­uêng</a:t>
            </a:r>
            <a:r>
              <a:rPr lang="en-US" sz="2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</a:t>
            </a:r>
            <a:r>
              <a:rPr lang="en-US" sz="26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mn</a:t>
            </a:r>
            <a:r>
              <a:rPr lang="en-US" sz="2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</a:t>
            </a:r>
            <a:r>
              <a:rPr lang="en-US" sz="26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giang</a:t>
            </a:r>
            <a:r>
              <a:rPr lang="en-US" sz="2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</a:t>
            </a:r>
            <a:r>
              <a:rPr lang="en-US" sz="26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biªn</a:t>
            </a:r>
            <a:endParaRPr lang="en-US" sz="26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  <a:p>
            <a:pPr algn="ctr"/>
            <a:endParaRPr lang="en-US" sz="2600" b="1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  <a:p>
            <a:pPr algn="ctr"/>
            <a:endParaRPr lang="en-US" sz="3200" b="1" cap="none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04800" y="2521332"/>
            <a:ext cx="73914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MGN ( 4-5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25 - 30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347788" y="3581400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smtClean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1143000" y="4010025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Chào bé yêu</a:t>
            </a:r>
          </a:p>
        </p:txBody>
      </p:sp>
      <p:pic>
        <p:nvPicPr>
          <p:cNvPr id="3" name="NHAC LY KIEN TAP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3093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inh Thang Computer\My Documents\Downloads\anh-dep-hoa-huong-duong-de-thuong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6401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D¹y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h¸t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: “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Cái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mũi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”</a:t>
            </a:r>
          </a:p>
          <a:p>
            <a:pPr algn="r"/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V.A – Cái Mũi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9440" y="3124200"/>
            <a:ext cx="61976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Minh Thang Computer\My Documents\Downloads\xin chao 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0" y="-3094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Tµi n¨ng táa s¸ng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inh Thang Computer\My Documents\Downloads\me con 3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N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ghe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h¸t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: “ </a:t>
            </a:r>
            <a:r>
              <a:rPr lang="en-US" sz="4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B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µn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tay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mÑ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”</a:t>
            </a:r>
          </a:p>
          <a:p>
            <a:pPr algn="r"/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S¸ng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t¸c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: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Bïi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§×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nh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Th¶o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FF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2" name="ban tay me chua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AMNON\ANH\me cham 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87570"/>
            <a:ext cx="8229600" cy="553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n tay me Anh Thu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8253" y="55626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8128"/>
            <a:ext cx="9143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Nghe h¸t : “ Bµn tay mÑ </a:t>
            </a:r>
            <a:r>
              <a:rPr lang="en-US" sz="4400" b="1" smtClean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”</a:t>
            </a:r>
            <a:endParaRPr lang="en-US" sz="44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" y="6001756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Trß ch¬i: “ Xóc x¾c k× diÖu ”</a:t>
            </a:r>
            <a:endParaRPr lang="en-US" sz="4800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Nào Cùng Chơi V.A_2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0327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66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MAMNON\ANH\khuon mat cuoi.jpe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209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AMNON\ANH\vui den truong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95" y="374073"/>
            <a:ext cx="233516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MAMNON\ANH\ban tay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"/>
            <a:ext cx="2209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MAMNON\ANH\cai mui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" y="4002958"/>
            <a:ext cx="2204884" cy="26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MAMNON\ANH\co va me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02958"/>
            <a:ext cx="2362200" cy="26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MAMNON\ANH\chiec khan tay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7317"/>
            <a:ext cx="2227006" cy="26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09600" y="381000"/>
            <a:ext cx="2209800" cy="288867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9" name="khuon mat cu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64560" y="357501"/>
            <a:ext cx="304800" cy="30480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52800" y="374073"/>
            <a:ext cx="2362200" cy="2895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/>
              <a:t>2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324600" y="380999"/>
            <a:ext cx="2209800" cy="288867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CC00FF"/>
                </a:solidFill>
              </a:rPr>
              <a:t>3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09600" y="3733800"/>
            <a:ext cx="2209800" cy="2931242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66FF66"/>
                </a:solidFill>
              </a:rPr>
              <a:t>4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352801" y="3765821"/>
            <a:ext cx="2362200" cy="289922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324600" y="3733800"/>
            <a:ext cx="2209800" cy="2931242"/>
          </a:xfrm>
          <a:prstGeom prst="rect">
            <a:avLst/>
          </a:pr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FFFF00"/>
                </a:solidFill>
              </a:rPr>
              <a:t>6</a:t>
            </a:r>
          </a:p>
        </p:txBody>
      </p:sp>
      <p:pic>
        <p:nvPicPr>
          <p:cNvPr id="15" name="Vui den truong c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398484" y="381000"/>
            <a:ext cx="325582" cy="325582"/>
          </a:xfrm>
          <a:prstGeom prst="rect">
            <a:avLst/>
          </a:prstGeom>
        </p:spPr>
      </p:pic>
      <p:pic>
        <p:nvPicPr>
          <p:cNvPr id="16" name="Tay dep c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7212" y="374073"/>
            <a:ext cx="401781" cy="401781"/>
          </a:xfrm>
          <a:prstGeom prst="rect">
            <a:avLst/>
          </a:prstGeom>
        </p:spPr>
      </p:pic>
      <p:pic>
        <p:nvPicPr>
          <p:cNvPr id="17" name="Cai Mui - Thieu Nhi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64560" y="3679861"/>
            <a:ext cx="381000" cy="398821"/>
          </a:xfrm>
          <a:prstGeom prst="rect">
            <a:avLst/>
          </a:prstGeom>
        </p:spPr>
      </p:pic>
      <p:pic>
        <p:nvPicPr>
          <p:cNvPr id="18" name="co va me ca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88923" y="3733800"/>
            <a:ext cx="425179" cy="425179"/>
          </a:xfrm>
          <a:prstGeom prst="rect">
            <a:avLst/>
          </a:prstGeom>
        </p:spPr>
      </p:pic>
      <p:pic>
        <p:nvPicPr>
          <p:cNvPr id="19" name="chiec khan tay cat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7212" y="3679861"/>
            <a:ext cx="425179" cy="425179"/>
          </a:xfrm>
          <a:prstGeom prst="rect">
            <a:avLst/>
          </a:prstGeom>
        </p:spPr>
      </p:pic>
      <p:pic>
        <p:nvPicPr>
          <p:cNvPr id="2" name="Tro choi xuc xac ki dieu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6091" y="3269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14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2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22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80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4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1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2669</TotalTime>
  <Words>111</Words>
  <Application>Microsoft Office PowerPoint</Application>
  <PresentationFormat>On-screen Show (4:3)</PresentationFormat>
  <Paragraphs>20</Paragraphs>
  <Slides>9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Office Theme</vt:lpstr>
      <vt:lpstr>Default Design</vt:lpstr>
      <vt:lpstr>1_Default Design</vt:lpstr>
      <vt:lpstr>1_Office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Admin</cp:lastModifiedBy>
  <cp:revision>102</cp:revision>
  <dcterms:created xsi:type="dcterms:W3CDTF">2016-10-23T17:21:39Z</dcterms:created>
  <dcterms:modified xsi:type="dcterms:W3CDTF">2021-05-07T01:42:26Z</dcterms:modified>
</cp:coreProperties>
</file>