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76" r:id="rId3"/>
    <p:sldId id="299" r:id="rId4"/>
    <p:sldId id="262" r:id="rId5"/>
    <p:sldId id="283" r:id="rId6"/>
    <p:sldId id="282" r:id="rId7"/>
    <p:sldId id="280" r:id="rId8"/>
    <p:sldId id="300" r:id="rId9"/>
    <p:sldId id="301" r:id="rId10"/>
    <p:sldId id="261" r:id="rId11"/>
    <p:sldId id="284" r:id="rId12"/>
    <p:sldId id="285" r:id="rId13"/>
    <p:sldId id="260" r:id="rId14"/>
    <p:sldId id="277" r:id="rId15"/>
    <p:sldId id="273" r:id="rId16"/>
    <p:sldId id="303" r:id="rId17"/>
    <p:sldId id="304" r:id="rId18"/>
    <p:sldId id="306" r:id="rId19"/>
    <p:sldId id="302" r:id="rId20"/>
    <p:sldId id="286" r:id="rId21"/>
    <p:sldId id="287" r:id="rId22"/>
    <p:sldId id="288" r:id="rId23"/>
    <p:sldId id="291" r:id="rId24"/>
    <p:sldId id="290" r:id="rId25"/>
    <p:sldId id="292" r:id="rId26"/>
    <p:sldId id="293" r:id="rId27"/>
    <p:sldId id="296" r:id="rId28"/>
    <p:sldId id="295" r:id="rId29"/>
    <p:sldId id="29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15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0CF25-D6E2-4F1F-B66A-3EE23302C5C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0BA1F-F527-47A8-BE6D-B9D9B1786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8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0BA1F-F527-47A8-BE6D-B9D9B17866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8A3C-F8E7-4392-B8AB-597FEFE77C9E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6C2B-1DEB-4B27-B6E2-E3349E132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tinh%20huong%20chay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sy%20ly%20TH%202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anh%20Phuong\GA%20tham%20khao\B&#201;%20LAM%20J%20KHI%20&#7902;%20NH&#192;%201%20M&#204;NH\THoat%20hi&#234;m%20m&#243;i\New%20Folder\RAP.wav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hanh%20Phuong\GA%20tham%20khao\B&#201;%20LAM%20J%20KHI%20&#7902;%20NH&#192;%201%20M&#204;NH\THoat%20hi&#234;m%20m&#243;i\New%20Folder\7%20%20%20nhac%20thoi%20trang.wma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SIEU%20THI%20MOI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khong%20mo%20cua%20cho%20nguoi%20la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tinh%20huong%20chay%20tc%20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ai\GADT\am%20nhac\Am%20nhac\Chu%20bo%20doi\Chungtoilachiensi-HopCa_f5fg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hanh%20Phuong\GA%20tham%20khao\B&#201;%20LAM%20J%20KHI%20&#7902;%20NH&#192;%201%20M&#204;NH\THoat%20hi&#234;m%20m&#243;i\New%20Folder\NHAC%20DON1.wav" TargetMode="External"/><Relationship Id="rId1" Type="http://schemas.openxmlformats.org/officeDocument/2006/relationships/audio" Target="file:///E:\Thanh%20Phuong\GA%20tham%20khao\B&#201;%20LAM%20J%20KHI%20&#7902;%20NH&#192;%201%20M&#204;NH\THoat%20hi&#234;m%20m&#243;i\New%20Folder\nha%20minh%20rat%20vui%201%20lan%20(online-audio-converter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Desktop\GVG%202017\THoat%20hi&#234;m%20m&#243;i\Tinh%20huong%201%20m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sy%20ly%20Th%201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video-1483087979%20(convert-video-online.com)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anh%20Phuong\GA%20tham%20khao\B&#201;%20LAM%20J%20KHI%20&#7902;%20NH&#192;%201%20M&#204;NH\THoat%20hi&#234;m%20m&#243;i\New%20Folder\Ky%20nang%20su%20ly%20khi%20bi%20om%20(convert-video-online.com)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tulieu\hinh nen\floral-frame0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457200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" y="261339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THỰC HÀNH CUỘC SỐNG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gì khi gặp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800" b="1" i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53340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ĐÀO THỊ THANH THỦY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tulieu\hinh nen\15-10tai-hinh-nen-powerpoint-dep-nhat-cho-dien-thoa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Wave 5"/>
          <p:cNvSpPr/>
          <p:nvPr/>
        </p:nvSpPr>
        <p:spPr>
          <a:xfrm>
            <a:off x="2286000" y="1066800"/>
            <a:ext cx="5791200" cy="2514600"/>
          </a:xfrm>
          <a:prstGeom prst="wav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3: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nhà một mình không may xảy ra sự cố cháy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nh huong cha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y ly TH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Kết quả hình ảnh cho vec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vec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ết quả hình ảnh cho vector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ết quả hình ảnh cho vector 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Trẻ đọc vè đối đáp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RAP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pic>
        <p:nvPicPr>
          <p:cNvPr id="12290" name="Picture 2" descr="D:\tulieu\hinh nen\gatag-00012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971800" y="1828800"/>
            <a:ext cx="4419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Trß ch¬i 1: Thö tµi </a:t>
            </a:r>
            <a:endParaRPr lang="it-IT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pic>
        <p:nvPicPr>
          <p:cNvPr id="7" name="7   nhac thoi trang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76600" y="6400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9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tulieu\hinh nen\40101106-Summer-forest-flat-background-Simple-and-cute-landscape-for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924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Trß ch¬i 2: </a:t>
            </a:r>
          </a:p>
          <a:p>
            <a:pPr algn="ctr"/>
            <a:r>
              <a:rPr lang="it-IT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Kü n¨ng tho¸t hiÓm </a:t>
            </a:r>
            <a:endParaRPr lang="it-IT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</a:rPr>
              <a:t>Trẻ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thực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hành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tình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huống</a:t>
            </a:r>
            <a:r>
              <a:rPr lang="en-US" sz="4400" b="1" dirty="0" smtClean="0">
                <a:solidFill>
                  <a:srgbClr val="C00000"/>
                </a:solidFill>
              </a:rPr>
              <a:t>: </a:t>
            </a:r>
            <a:r>
              <a:rPr lang="en-US" sz="4400" b="1" dirty="0" err="1" smtClean="0">
                <a:solidFill>
                  <a:srgbClr val="C00000"/>
                </a:solidFill>
              </a:rPr>
              <a:t>Nhà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cháy</a:t>
            </a:r>
            <a:r>
              <a:rPr lang="en-US" sz="4400" b="1" dirty="0" smtClean="0">
                <a:solidFill>
                  <a:srgbClr val="C00000"/>
                </a:solidFill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người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rủ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lạ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rủ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đi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theo</a:t>
            </a:r>
            <a:r>
              <a:rPr lang="en-US" sz="4400" b="1" dirty="0" smtClean="0">
                <a:solidFill>
                  <a:srgbClr val="C00000"/>
                </a:solidFill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</a:rPr>
              <a:t>ra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đường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không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người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lớn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EU THI MO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ong mo cua cho nguoi l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nh huong chay tc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6" descr="tre cay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667000" y="2057400"/>
            <a:ext cx="2895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59436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6600CC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Xin chân thành </a:t>
            </a:r>
          </a:p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6600CC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cảm ơn các cô giáo.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6600CC">
                      <a:alpha val="50000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7" name="Chungtoilachiensi-HopCa_f5f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20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tulieu\hinh nen\gatag-00006605.jpg"/>
          <p:cNvPicPr>
            <a:picLocks noChangeAspect="1" noChangeArrowheads="1"/>
          </p:cNvPicPr>
          <p:nvPr/>
        </p:nvPicPr>
        <p:blipFill>
          <a:blip r:embed="rId4" cstate="print"/>
          <a:srcRect l="3125" t="3591" r="3125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71800" y="1828800"/>
            <a:ext cx="4419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æn </a:t>
            </a:r>
            <a:r>
              <a:rPr lang="it-IT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®</a:t>
            </a:r>
            <a:r>
              <a:rPr lang="it-IT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Þnh</a:t>
            </a:r>
            <a:endParaRPr lang="it-IT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pic>
        <p:nvPicPr>
          <p:cNvPr id="7" name="nha minh rat vui 1 lan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29600" y="6172200"/>
            <a:ext cx="457200" cy="457200"/>
          </a:xfrm>
          <a:prstGeom prst="rect">
            <a:avLst/>
          </a:prstGeom>
        </p:spPr>
      </p:pic>
      <p:pic>
        <p:nvPicPr>
          <p:cNvPr id="9" name="NHAC DON1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33400" y="6172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Kết quả hình ảnh cho be bi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be bi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be bi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ết quả hình ảnh cho be bi 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Kết quả hình ảnh cho hinh anh nguy hiem voi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Kết quả hình ảnh cho hinh anh nguy hiem voi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76200"/>
            <a:ext cx="4505325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0" name="Picture 16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"/>
            <a:ext cx="44196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2" name="Picture 18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81400"/>
            <a:ext cx="44958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44196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4572000" cy="3219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4" name="Picture 6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352800"/>
            <a:ext cx="44958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199"/>
            <a:ext cx="4343400" cy="3200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10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 b="9495"/>
          <a:stretch>
            <a:fillRect/>
          </a:stretch>
        </p:blipFill>
        <p:spPr bwMode="auto">
          <a:xfrm>
            <a:off x="4724400" y="3429000"/>
            <a:ext cx="43434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1148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036" name="Picture 4" descr="Kết quả hình ảnh cho hinh anh nguy hiem voi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6674"/>
            <a:ext cx="4724400" cy="3286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038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3581400"/>
            <a:ext cx="413385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040" name="AutoShape 8" descr="Kết quả hình ảnh cho hinh anh nguy hiem voi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Kết quả hình ảnh cho hinh anh nguy hiem voi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4" name="Picture 12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4667914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2672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08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"/>
            <a:ext cx="4572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10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81400"/>
            <a:ext cx="4191000" cy="3209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12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 t="2381"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7244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6084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76600"/>
            <a:ext cx="47244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6200"/>
            <a:ext cx="41148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76600"/>
            <a:ext cx="4114800" cy="3524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 l="4000" t="2083" b="4167"/>
          <a:stretch>
            <a:fillRect/>
          </a:stretch>
        </p:blipFill>
        <p:spPr bwMode="auto">
          <a:xfrm>
            <a:off x="76200" y="76200"/>
            <a:ext cx="4953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138" name="Picture 10" descr="Kết quả hình ảnh cho hinh anh nguy hiem voi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5029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4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"/>
            <a:ext cx="3962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3962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60" name="AutoShape 8" descr="Kết quả hình ảnh cho hinh anh nguy hiem voi 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2" name="Picture 10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5725"/>
            <a:ext cx="4572000" cy="3190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"/>
            <a:ext cx="4229100" cy="316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42672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429001"/>
            <a:ext cx="4572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 r="8364"/>
          <a:stretch>
            <a:fillRect/>
          </a:stretch>
        </p:blipFill>
        <p:spPr bwMode="auto">
          <a:xfrm>
            <a:off x="76200" y="76200"/>
            <a:ext cx="48006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28" name="Picture 4" descr="Kết quả hình ảnh cho hinh anh nguy hiem voi be"/>
          <p:cNvPicPr>
            <a:picLocks noChangeAspect="1" noChangeArrowheads="1"/>
          </p:cNvPicPr>
          <p:nvPr/>
        </p:nvPicPr>
        <p:blipFill>
          <a:blip r:embed="rId3" cstate="print"/>
          <a:srcRect r="9333"/>
          <a:stretch>
            <a:fillRect/>
          </a:stretch>
        </p:blipFill>
        <p:spPr bwMode="auto">
          <a:xfrm>
            <a:off x="76200" y="3505200"/>
            <a:ext cx="4800600" cy="3314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30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05200"/>
            <a:ext cx="4038600" cy="3248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232" name="Picture 8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6675"/>
            <a:ext cx="4038600" cy="3286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6675"/>
            <a:ext cx="4552950" cy="3209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06" name="Picture 6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4343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08" name="Picture 8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352800"/>
            <a:ext cx="4343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29000"/>
            <a:ext cx="45720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4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5250"/>
            <a:ext cx="4191000" cy="3181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Kết quả hình ảnh cho hinh anh nguy hiem voi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6675"/>
            <a:ext cx="4724400" cy="3209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2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 l="16529" t="38272" r="14050" b="3489"/>
          <a:stretch>
            <a:fillRect/>
          </a:stretch>
        </p:blipFill>
        <p:spPr bwMode="auto">
          <a:xfrm>
            <a:off x="76200" y="3352800"/>
            <a:ext cx="4191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6" descr="Kết quả hình ảnh cho hinh anh nguy hiem voi 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0550" y="3429000"/>
            <a:ext cx="4591050" cy="335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3528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D:\tulieu\hinh nen\backgroun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Wave 7"/>
          <p:cNvSpPr/>
          <p:nvPr/>
        </p:nvSpPr>
        <p:spPr>
          <a:xfrm>
            <a:off x="2438400" y="228600"/>
            <a:ext cx="4114800" cy="1447800"/>
          </a:xfrm>
          <a:prstGeom prst="wav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1: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 xấu đột nhập vào nhà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nh huong 1 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y ly Th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D:\tulieu\hinh nen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2438400" y="228600"/>
            <a:ext cx="4114800" cy="1447800"/>
          </a:xfrm>
          <a:prstGeom prst="wav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2: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ở nhà một mình bị ốm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-1483087979 (convert-video-online.com)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Ky nang su ly khi bi om (convert-video-online.com)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99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1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 - &amp;quot;Trẻ đọc vè đối đáp&amp;quot;&quot;/&gt;&lt;property id=&quot;20307&quot; value=&quot;260&quot;/&gt;&lt;/object&gt;&lt;object type=&quot;3&quot; unique_id=&quot;10017&quot;&gt;&lt;property id=&quot;20148&quot; value=&quot;5&quot;/&gt;&lt;property id=&quot;20300&quot; value=&quot;Slide 14 - &amp;quot;K&amp;quot;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303&quot;/&gt;&lt;/object&gt;&lt;object type=&quot;3&quot; unique_id=&quot;10020&quot;&gt;&lt;property id=&quot;20148&quot; value=&quot;5&quot;/&gt;&lt;property id=&quot;20300&quot; value=&quot;Slide 17&quot;/&gt;&lt;property id=&quot;20307&quot; value=&quot;304&quot;/&gt;&lt;/object&gt;&lt;object type=&quot;3&quot; unique_id=&quot;10021&quot;&gt;&lt;property id=&quot;20148&quot; value=&quot;5&quot;/&gt;&lt;property id=&quot;20300&quot; value=&quot;Slide 18&quot;/&gt;&lt;property id=&quot;20307&quot; value=&quot;306&quot;/&gt;&lt;/object&gt;&lt;object type=&quot;3&quot; unique_id=&quot;10022&quot;&gt;&lt;property id=&quot;20148&quot; value=&quot;5&quot;/&gt;&lt;property id=&quot;20300&quot; value=&quot;Slide 19&quot;/&gt;&lt;property id=&quot;20307&quot; value=&quot;302&quot;/&gt;&lt;/object&gt;&lt;object type=&quot;3&quot; unique_id=&quot;10023&quot;&gt;&lt;property id=&quot;20148&quot; value=&quot;5&quot;/&gt;&lt;property id=&quot;20300&quot; value=&quot;Slide 20&quot;/&gt;&lt;property id=&quot;20307&quot; value=&quot;286&quot;/&gt;&lt;/object&gt;&lt;object type=&quot;3&quot; unique_id=&quot;10024&quot;&gt;&lt;property id=&quot;20148&quot; value=&quot;5&quot;/&gt;&lt;property id=&quot;20300&quot; value=&quot;Slide 21&quot;/&gt;&lt;property id=&quot;20307&quot; value=&quot;287&quot;/&gt;&lt;/object&gt;&lt;object type=&quot;3&quot; unique_id=&quot;10025&quot;&gt;&lt;property id=&quot;20148&quot; value=&quot;5&quot;/&gt;&lt;property id=&quot;20300&quot; value=&quot;Slide 22&quot;/&gt;&lt;property id=&quot;20307&quot; value=&quot;288&quot;/&gt;&lt;/object&gt;&lt;object type=&quot;3&quot; unique_id=&quot;10026&quot;&gt;&lt;property id=&quot;20148&quot; value=&quot;5&quot;/&gt;&lt;property id=&quot;20300&quot; value=&quot;Slide 23&quot;/&gt;&lt;property id=&quot;20307&quot; value=&quot;291&quot;/&gt;&lt;/object&gt;&lt;object type=&quot;3&quot; unique_id=&quot;10027&quot;&gt;&lt;property id=&quot;20148&quot; value=&quot;5&quot;/&gt;&lt;property id=&quot;20300&quot; value=&quot;Slide 24&quot;/&gt;&lt;property id=&quot;20307&quot; value=&quot;290&quot;/&gt;&lt;/object&gt;&lt;object type=&quot;3&quot; unique_id=&quot;10028&quot;&gt;&lt;property id=&quot;20148&quot; value=&quot;5&quot;/&gt;&lt;property id=&quot;20300&quot; value=&quot;Slide 25&quot;/&gt;&lt;property id=&quot;20307&quot; value=&quot;292&quot;/&gt;&lt;/object&gt;&lt;object type=&quot;3&quot; unique_id=&quot;10029&quot;&gt;&lt;property id=&quot;20148&quot; value=&quot;5&quot;/&gt;&lt;property id=&quot;20300&quot; value=&quot;Slide 26&quot;/&gt;&lt;property id=&quot;20307&quot; value=&quot;293&quot;/&gt;&lt;/object&gt;&lt;object type=&quot;3&quot; unique_id=&quot;10030&quot;&gt;&lt;property id=&quot;20148&quot; value=&quot;5&quot;/&gt;&lt;property id=&quot;20300&quot; value=&quot;Slide 27&quot;/&gt;&lt;property id=&quot;20307&quot; value=&quot;296&quot;/&gt;&lt;/object&gt;&lt;object type=&quot;3&quot; unique_id=&quot;10031&quot;&gt;&lt;property id=&quot;20148&quot; value=&quot;5&quot;/&gt;&lt;property id=&quot;20300&quot; value=&quot;Slide 28&quot;/&gt;&lt;property id=&quot;20307&quot; value=&quot;295&quot;/&gt;&lt;/object&gt;&lt;object type=&quot;3&quot; unique_id=&quot;10032&quot;&gt;&lt;property id=&quot;20148&quot; value=&quot;5&quot;/&gt;&lt;property id=&quot;20300&quot; value=&quot;Slide 29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188</Words>
  <Application>Microsoft Office PowerPoint</Application>
  <PresentationFormat>On-screen Show (4:3)</PresentationFormat>
  <Paragraphs>29</Paragraphs>
  <Slides>29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vè đối đáp</vt:lpstr>
      <vt:lpstr>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Thanh Thuy</cp:lastModifiedBy>
  <cp:revision>70</cp:revision>
  <dcterms:created xsi:type="dcterms:W3CDTF">2016-12-26T13:17:23Z</dcterms:created>
  <dcterms:modified xsi:type="dcterms:W3CDTF">2021-05-07T13:38:22Z</dcterms:modified>
</cp:coreProperties>
</file>