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2" r:id="rId4"/>
    <p:sldId id="274" r:id="rId5"/>
    <p:sldId id="258" r:id="rId6"/>
    <p:sldId id="276" r:id="rId7"/>
    <p:sldId id="281" r:id="rId8"/>
    <p:sldId id="259" r:id="rId9"/>
    <p:sldId id="288" r:id="rId10"/>
    <p:sldId id="284" r:id="rId11"/>
    <p:sldId id="290" r:id="rId12"/>
    <p:sldId id="293" r:id="rId13"/>
    <p:sldId id="291" r:id="rId14"/>
    <p:sldId id="286" r:id="rId15"/>
    <p:sldId id="261" r:id="rId16"/>
    <p:sldId id="262" r:id="rId17"/>
    <p:sldId id="263" r:id="rId18"/>
    <p:sldId id="264" r:id="rId19"/>
    <p:sldId id="283" r:id="rId20"/>
    <p:sldId id="266" r:id="rId21"/>
    <p:sldId id="268" r:id="rId22"/>
    <p:sldId id="295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9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-3148806" y="3148806"/>
            <a:ext cx="6858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6248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5981700" y="27813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0255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0256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24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7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8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0260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0261" name="Picture 2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0263" name="Picture 2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8486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4" name="Picture 2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382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5" name="Picture 2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0267" name="Picture 2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>
          <a:xfrm>
            <a:off x="1295400" y="1828800"/>
            <a:ext cx="6858000" cy="762000"/>
          </a:xfrm>
          <a:noFill/>
          <a:ln/>
        </p:spPr>
        <p:txBody>
          <a:bodyPr/>
          <a:lstStyle/>
          <a:p>
            <a:r>
              <a:rPr lang="en-US" sz="2000" b="1" dirty="0"/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066800" y="24384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1928794" y="3352800"/>
            <a:ext cx="48577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4" name="Picture 34" descr="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928934"/>
            <a:ext cx="1470025" cy="2573338"/>
          </a:xfrm>
          <a:prstGeom prst="rect">
            <a:avLst/>
          </a:prstGeom>
          <a:noFill/>
        </p:spPr>
      </p:pic>
      <p:pic>
        <p:nvPicPr>
          <p:cNvPr id="10275" name="Picture 35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685800" y="5181600"/>
            <a:ext cx="7848600" cy="1219200"/>
          </a:xfrm>
          <a:prstGeom prst="rect">
            <a:avLst/>
          </a:prstGeom>
          <a:noFill/>
        </p:spPr>
      </p:pic>
      <p:pic>
        <p:nvPicPr>
          <p:cNvPr id="10276" name="Picture 36" descr="hoa3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 b="41667"/>
          <a:stretch>
            <a:fillRect/>
          </a:stretch>
        </p:blipFill>
        <p:spPr bwMode="auto">
          <a:xfrm>
            <a:off x="990600" y="2819400"/>
            <a:ext cx="685800" cy="762000"/>
          </a:xfrm>
          <a:prstGeom prst="rect">
            <a:avLst/>
          </a:prstGeom>
          <a:noFill/>
        </p:spPr>
      </p:pic>
      <p:pic>
        <p:nvPicPr>
          <p:cNvPr id="10277" name="Picture 37" descr="hoa3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b="41667"/>
          <a:stretch>
            <a:fillRect/>
          </a:stretch>
        </p:blipFill>
        <p:spPr bwMode="auto">
          <a:xfrm>
            <a:off x="7543800" y="5029200"/>
            <a:ext cx="1400175" cy="1143000"/>
          </a:xfrm>
          <a:prstGeom prst="rect">
            <a:avLst/>
          </a:prstGeom>
          <a:noFill/>
        </p:spPr>
      </p:pic>
      <p:pic>
        <p:nvPicPr>
          <p:cNvPr id="10278" name="Picture 38" descr="Hoa 2"/>
          <p:cNvPicPr>
            <a:picLocks noChangeAspect="1" noChangeArrowheads="1" noCrop="1"/>
          </p:cNvPicPr>
          <p:nvPr/>
        </p:nvPicPr>
        <p:blipFill>
          <a:blip r:embed="rId8">
            <a:lum bright="-24000" contrast="6000"/>
          </a:blip>
          <a:srcRect/>
          <a:stretch>
            <a:fillRect/>
          </a:stretch>
        </p:blipFill>
        <p:spPr bwMode="auto">
          <a:xfrm>
            <a:off x="533400" y="4267200"/>
            <a:ext cx="2667000" cy="2209800"/>
          </a:xfrm>
          <a:prstGeom prst="rect">
            <a:avLst/>
          </a:prstGeom>
          <a:noFill/>
        </p:spPr>
      </p:pic>
      <p:pic>
        <p:nvPicPr>
          <p:cNvPr id="10280" name="Picture 4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10281" name="Picture 4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</p:spPr>
      </p:pic>
      <p:pic>
        <p:nvPicPr>
          <p:cNvPr id="10282" name="Picture 4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0"/>
            <a:ext cx="838200" cy="609600"/>
          </a:xfrm>
          <a:prstGeom prst="rect">
            <a:avLst/>
          </a:prstGeom>
          <a:noFill/>
        </p:spPr>
      </p:pic>
      <p:pic>
        <p:nvPicPr>
          <p:cNvPr id="10283" name="Picture 4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</p:spPr>
      </p:pic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2266377" y="1266742"/>
            <a:ext cx="4604517" cy="60262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</a:t>
            </a:r>
            <a:r>
              <a:rPr lang="vi-VN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PTN</a:t>
            </a:r>
            <a:r>
              <a:rPr lang="en-US" sz="3600" kern="1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vi-VN" sz="3600" kern="10" dirty="0">
              <a:ln w="9525">
                <a:solidFill>
                  <a:srgbClr val="EC304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0166" y="71435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vi-VN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6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80"/>
                            </p:stCondLst>
                            <p:childTnLst>
                              <p:par>
                                <p:cTn id="4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8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/>
      <p:bldP spid="10269" grpId="1"/>
      <p:bldP spid="10270" grpId="0"/>
      <p:bldP spid="10270" grpId="1"/>
      <p:bldP spid="10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           </a:t>
            </a:r>
            <a:r>
              <a:rPr lang="vi-VN" sz="4800" b="1" dirty="0" smtClean="0">
                <a:latin typeface="+mj-lt"/>
              </a:rPr>
              <a:t>MỞ RỘNG</a:t>
            </a:r>
            <a:endParaRPr lang="vi-VN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81001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Trẻ biết tên gọi,một số đặc điểm của cây xoài, cây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phượng,cây hoa giấy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cây,quả)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loại cây(cây xoài và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cây phượng)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  <a:endParaRPr lang="vi-VN" sz="3600" kern="10" dirty="0">
              <a:ln w="9525">
                <a:solidFill>
                  <a:srgbClr val="FF481D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  <a:endParaRPr lang="vi-VN" sz="3600" kern="10" dirty="0">
              <a:ln w="9525">
                <a:solidFill>
                  <a:srgbClr val="EC304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CÁM ƠN QUÍ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1925" y="381000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467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vi-VN" sz="2400" b="1" dirty="0">
                <a:latin typeface="+mj-lt"/>
              </a:rPr>
              <a:t>+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:Hình ảnh cây xoài,cây </a:t>
            </a:r>
            <a:r>
              <a:rPr lang="vi-VN" sz="2400" dirty="0" smtClean="0">
                <a:latin typeface="+mj-lt"/>
              </a:rPr>
              <a:t>phượng,cây hoa giấy,cây </a:t>
            </a:r>
            <a:r>
              <a:rPr lang="vi-VN" sz="2400" dirty="0">
                <a:latin typeface="+mj-lt"/>
              </a:rPr>
              <a:t>mít,cây bàng...Quả xoài,quả chuối</a:t>
            </a:r>
          </a:p>
          <a:p>
            <a:r>
              <a:rPr lang="vi-VN" sz="2400" dirty="0">
                <a:latin typeface="+mj-lt"/>
              </a:rPr>
              <a:t>-Bài hát “Em yêu cây xanh”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-Trang phục gọn gàng</a:t>
            </a:r>
          </a:p>
          <a:p>
            <a:r>
              <a:rPr lang="vi-VN" sz="2400" dirty="0">
                <a:latin typeface="+mj-lt"/>
              </a:rPr>
              <a:t>-Bài tập nhóm</a:t>
            </a:r>
          </a:p>
          <a:p>
            <a:r>
              <a:rPr lang="vi-VN" sz="2400" dirty="0">
                <a:latin typeface="+mj-lt"/>
              </a:rPr>
              <a:t>-Bài tập cá nhân</a:t>
            </a:r>
          </a:p>
          <a:p>
            <a:r>
              <a:rPr lang="vi-VN" sz="2400" dirty="0">
                <a:latin typeface="+mj-lt"/>
              </a:rPr>
              <a:t>-Bút màu,hồ dán,khăn </a:t>
            </a:r>
            <a:r>
              <a:rPr lang="vi-VN" sz="2400" dirty="0" smtClean="0">
                <a:latin typeface="+mj-lt"/>
              </a:rPr>
              <a:t>lau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  <a:endParaRPr lang="vi-VN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594" cy="333375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-</a:t>
            </a:r>
            <a:r>
              <a:rPr lang="en-US" sz="2700" dirty="0" smtClean="0"/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xoài,cây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to,hoa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chùm,có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vàng,mùi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thơm,ăn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bổ,còn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quả,lấy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vi-VN" sz="1400" dirty="0" smtClean="0"/>
              <a:t/>
            </a:r>
            <a:br>
              <a:rPr lang="vi-VN" sz="1400" dirty="0" smtClean="0"/>
            </a:b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pic>
        <p:nvPicPr>
          <p:cNvPr id="5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8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539</Words>
  <Application>Microsoft Office PowerPoint</Application>
  <PresentationFormat>On-screen Show (4:3)</PresentationFormat>
  <Paragraphs>71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 Chủ đề: Thực vật  </vt:lpstr>
      <vt:lpstr>PowerPoint Presentation</vt:lpstr>
      <vt:lpstr>PowerPoint Presentation</vt:lpstr>
      <vt:lpstr>PowerPoint Presentation</vt:lpstr>
      <vt:lpstr>PowerPoint Presentation</vt:lpstr>
      <vt:lpstr>- Các con cùng nhìn lên màn hình xem đây là cây gì? - Cây xoài gồm có những gì? (thân,cành,lá) - Thân cây xoài như thế nào?  - Lá của cây xoài thì như thế nào? - Hoa của cây xoài như thế nào?(hoa nhỏ mọc thành chùm) - Xoài là loại cây gì? =&gt;Cô chốt lại:Đây là cây xoài,cây xoài có thân to,có nhiều cành,lá xoài dài và to,hoa có mầu trắng mọc thành chùm,có một số hoa sẽ kết quả -Các con đã nhìn thấy quả xoài chưa? -Quả xoài như thế nào? + Cô đưa quả xoài ra cho trẻ quan sát và nhận xét - Quả xoài chín có mầu vàng,mùi thơm,ăn rất ngọt và bổ,còn khi chưa chín có mầu xanh  - Người ta trồng xoài để làm gì? =&gt;Cây xoài là loại cây ăn quả,lấy gỗ và cho bóng mát nữa đấy 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38</cp:revision>
  <dcterms:created xsi:type="dcterms:W3CDTF">2015-02-25T14:37:24Z</dcterms:created>
  <dcterms:modified xsi:type="dcterms:W3CDTF">2021-05-07T01:56:46Z</dcterms:modified>
</cp:coreProperties>
</file>