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33" r:id="rId3"/>
    <p:sldId id="306" r:id="rId4"/>
    <p:sldId id="315" r:id="rId5"/>
    <p:sldId id="308" r:id="rId6"/>
    <p:sldId id="310" r:id="rId7"/>
    <p:sldId id="324" r:id="rId8"/>
    <p:sldId id="329" r:id="rId9"/>
    <p:sldId id="328" r:id="rId10"/>
    <p:sldId id="326" r:id="rId11"/>
    <p:sldId id="327" r:id="rId12"/>
    <p:sldId id="311" r:id="rId13"/>
    <p:sldId id="340" r:id="rId14"/>
    <p:sldId id="339" r:id="rId15"/>
    <p:sldId id="338" r:id="rId16"/>
    <p:sldId id="337" r:id="rId17"/>
    <p:sldId id="336" r:id="rId18"/>
    <p:sldId id="335" r:id="rId19"/>
    <p:sldId id="316" r:id="rId20"/>
    <p:sldId id="321" r:id="rId21"/>
    <p:sldId id="322" r:id="rId22"/>
    <p:sldId id="330" r:id="rId23"/>
    <p:sldId id="331" r:id="rId24"/>
    <p:sldId id="320" r:id="rId25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19" autoAdjust="0"/>
  </p:normalViewPr>
  <p:slideViewPr>
    <p:cSldViewPr>
      <p:cViewPr varScale="1">
        <p:scale>
          <a:sx n="83" d="100"/>
          <a:sy n="83" d="100"/>
        </p:scale>
        <p:origin x="-1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01/01/2007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Ủy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ban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nhân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dân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Quận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Long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Mầm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non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Giang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LĨNH VỰC: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Dạy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kĩ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thoát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hiểm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bỏ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xe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Mẫu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nhỡ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 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- 5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25 – 30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25 – 30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phút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Đỗ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Hường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63963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2019 – 2020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9573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5: </a:t>
            </a:r>
            <a:r>
              <a:rPr lang="en-US" b="1" dirty="0" err="1" smtClean="0">
                <a:solidFill>
                  <a:srgbClr val="0000FF"/>
                </a:solidFill>
              </a:rPr>
              <a:t>bật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khẩn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cấp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(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hazard)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4"/>
            <a:ext cx="4648201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h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4800600" cy="38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6: </a:t>
            </a:r>
            <a:r>
              <a:rPr lang="en-US" b="1" dirty="0" err="1" smtClean="0">
                <a:solidFill>
                  <a:srgbClr val="0000FF"/>
                </a:solidFill>
              </a:rPr>
              <a:t>Dùng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búa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thoát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hiểm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147" name="Picture 3" descr="D:\My Documents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8" y="-28700"/>
            <a:ext cx="4695701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ocuments\Downloads\H1bm_Infok.Vn-2_W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700"/>
            <a:ext cx="4524499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5031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57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my bea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1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718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gum my bea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7200" b="1" dirty="0" smtClean="0">
                <a:solidFill>
                  <a:srgbClr val="0000FF"/>
                </a:solidFill>
              </a:rPr>
              <a:t>Ai </a:t>
            </a:r>
            <a:r>
              <a:rPr lang="en-US" sz="7200" b="1" dirty="0" err="1" smtClean="0">
                <a:solidFill>
                  <a:srgbClr val="0000FF"/>
                </a:solidFill>
              </a:rPr>
              <a:t>nhanh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hơn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nào</a:t>
            </a:r>
            <a:r>
              <a:rPr lang="en-US" sz="7200" b="1" dirty="0" smtClean="0">
                <a:solidFill>
                  <a:srgbClr val="0000FF"/>
                </a:solidFill>
              </a:rPr>
              <a:t>?  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2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Hát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6000" b="1" dirty="0" err="1" smtClean="0">
                <a:solidFill>
                  <a:srgbClr val="0000FF"/>
                </a:solidFill>
              </a:rPr>
              <a:t>Mình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đi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chơi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nhé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bé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ơi</a:t>
            </a:r>
            <a:r>
              <a:rPr lang="en-US" sz="6000" b="1" dirty="0" smtClean="0">
                <a:solidFill>
                  <a:srgbClr val="0000FF"/>
                </a:solidFill>
              </a:rPr>
              <a:t>  </a:t>
            </a:r>
            <a:endParaRPr lang="en-US" sz="6000" b="1" dirty="0">
              <a:solidFill>
                <a:srgbClr val="0000FF"/>
              </a:solidFill>
            </a:endParaRPr>
          </a:p>
        </p:txBody>
      </p:sp>
      <p:pic>
        <p:nvPicPr>
          <p:cNvPr id="2" name="minh di choi nhe be 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5904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xuống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</a:rPr>
              <a:t>  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" name="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HĐ 4: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thực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năng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thoát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hiểm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khi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bỏ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quên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trên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xe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3. </a:t>
            </a:r>
            <a:r>
              <a:rPr lang="en-US" sz="5400" b="1" dirty="0" err="1" smtClean="0">
                <a:solidFill>
                  <a:srgbClr val="0000FF"/>
                </a:solidFill>
              </a:rPr>
              <a:t>kết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thúc</a:t>
            </a:r>
            <a:endParaRPr lang="en-US" sz="5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Hát</a:t>
            </a:r>
            <a:r>
              <a:rPr lang="en-US" sz="5400" b="1" dirty="0" smtClean="0">
                <a:solidFill>
                  <a:srgbClr val="0000FF"/>
                </a:solidFill>
              </a:rPr>
              <a:t>: </a:t>
            </a:r>
            <a:r>
              <a:rPr lang="en-US" sz="5400" b="1" dirty="0" err="1" smtClean="0">
                <a:solidFill>
                  <a:srgbClr val="0000FF"/>
                </a:solidFill>
              </a:rPr>
              <a:t>Những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điều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theo</a:t>
            </a:r>
            <a:r>
              <a:rPr lang="en-US" sz="5400" b="1" dirty="0" smtClean="0">
                <a:solidFill>
                  <a:srgbClr val="0000FF"/>
                </a:solidFill>
              </a:rPr>
              <a:t> ta </a:t>
            </a:r>
            <a:r>
              <a:rPr lang="en-US" sz="5400" b="1" dirty="0" err="1" smtClean="0">
                <a:solidFill>
                  <a:srgbClr val="0000FF"/>
                </a:solidFill>
              </a:rPr>
              <a:t>từng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ngày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" name="nhung dieu thu vi quanh ta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Xin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chân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cảm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ơn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cô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và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endParaRPr lang="en-US" sz="5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0480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888" y="-144463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* HĐ1: XEM BẢN TIN THỜI SỰ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" name="bo qu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59581"/>
            <a:ext cx="8531225" cy="63984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388620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0" y="-990600"/>
            <a:ext cx="9144000" cy="7848600"/>
            <a:chOff x="0" y="-914400"/>
            <a:chExt cx="9144000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914400"/>
              <a:ext cx="9144000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64633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3048000" cy="156966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800" y="19812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048000" y="2438400"/>
              <a:ext cx="2743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1524000" y="1066800"/>
              <a:ext cx="2895602" cy="990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419600" y="1066800"/>
              <a:ext cx="35052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48000" y="38100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Hậu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502" y="476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HĐ3: 6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-ky-nang-giup-tre-thoat-khoi-nguy-hiem-khi-bi-bo-quen-tren-xe-o-to--nguon-antv-075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1" y="1066800"/>
            <a:ext cx="8314266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1: </a:t>
            </a:r>
            <a:r>
              <a:rPr lang="en-US" b="1" dirty="0" err="1" smtClean="0">
                <a:solidFill>
                  <a:srgbClr val="0000FF"/>
                </a:solidFill>
              </a:rPr>
              <a:t>Luôn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giữ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tĩnh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binh t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9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" y="58674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2: </a:t>
            </a:r>
            <a:r>
              <a:rPr lang="en-US" b="1" dirty="0" err="1" smtClean="0">
                <a:solidFill>
                  <a:srgbClr val="0000FF"/>
                </a:solidFill>
              </a:rPr>
              <a:t>Bấm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còi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59436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3: </a:t>
            </a:r>
            <a:r>
              <a:rPr lang="en-US" b="1" dirty="0" err="1" smtClean="0">
                <a:solidFill>
                  <a:srgbClr val="0000FF"/>
                </a:solidFill>
              </a:rPr>
              <a:t>Mở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cửa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7937"/>
            <a:ext cx="451866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1"/>
            <a:ext cx="4648200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 Documents\Download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648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 XP3- 2015\Desktop\2812_5235_0_kho__a_cu____a_tu_______o____ng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3276600"/>
            <a:ext cx="45186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3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4: </a:t>
            </a:r>
            <a:r>
              <a:rPr lang="en-US" b="1" dirty="0" err="1" smtClean="0">
                <a:solidFill>
                  <a:srgbClr val="0000FF"/>
                </a:solidFill>
              </a:rPr>
              <a:t>Vẫy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tay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hiệu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vay 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91657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13537401</TotalTime>
  <Words>382</Words>
  <Application>Microsoft Office PowerPoint</Application>
  <PresentationFormat>On-screen Show (4:3)</PresentationFormat>
  <Paragraphs>193</Paragraphs>
  <Slides>24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Kĩ năng 1: Luôn giữ bình tĩnh</vt:lpstr>
      <vt:lpstr>Kĩ năng 2: Bấm còi xe</vt:lpstr>
      <vt:lpstr>Kĩ năng 3: Mở cửa xe</vt:lpstr>
      <vt:lpstr>Kĩ năng 4: Vẫy tay ra hiệu</vt:lpstr>
      <vt:lpstr>Kĩ năng 5: bật đèn khẩn cấp  ( đèn hazard)</vt:lpstr>
      <vt:lpstr>Kĩ năng 6: Dùng búa thoát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Nguyen Bien Cuong</cp:lastModifiedBy>
  <cp:revision>314</cp:revision>
  <dcterms:created xsi:type="dcterms:W3CDTF">2018-01-21T08:34:09Z</dcterms:created>
  <dcterms:modified xsi:type="dcterms:W3CDTF">2019-11-26T03:11:23Z</dcterms:modified>
</cp:coreProperties>
</file>