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7" r:id="rId2"/>
    <p:sldId id="259" r:id="rId3"/>
    <p:sldId id="258" r:id="rId4"/>
    <p:sldId id="261" r:id="rId5"/>
    <p:sldId id="262" r:id="rId6"/>
    <p:sldId id="269" r:id="rId7"/>
    <p:sldId id="27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1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C:\Users\NgoTau\Downloads\Ph&#432;&#417;ng%20Uy&#234;n%20-%20Gia%20&#272;&#236;nh%20T&#244;i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71745"/>
            <a:ext cx="950122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3(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( 4- 5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25- 30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Hồng</a:t>
            </a:r>
            <a:endParaRPr lang="vi-VN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  <p:pic>
        <p:nvPicPr>
          <p:cNvPr id="2" name="V.A – Cháu Yêu Cô Chú Công Nhân Be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3295" y="137158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5857916" cy="3643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50"/>
              </a:solidFill>
            </a:endParaRP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1785950" cy="142876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71546"/>
            <a:ext cx="1785950" cy="142876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071546"/>
            <a:ext cx="1785950" cy="1428760"/>
          </a:xfrm>
          <a:prstGeom prst="rect">
            <a:avLst/>
          </a:prstGeom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7" y="2571744"/>
            <a:ext cx="1785950" cy="2143125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500570"/>
            <a:ext cx="1928826" cy="1785950"/>
          </a:xfrm>
          <a:prstGeom prst="rect">
            <a:avLst/>
          </a:prstGeom>
        </p:spPr>
      </p:pic>
      <p:pic>
        <p:nvPicPr>
          <p:cNvPr id="11" name="Picture 10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500570"/>
            <a:ext cx="1928826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85981" y="557214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85 C 0.00973 0.01133 0.04271 0.02752 0.05434 0.02752 C 0.12743 0.02752 0.20174 -0.2252 0.20174 -0.47676 C 0.20174 -0.35075 0.23993 -0.2252 0.27483 -0.2252 C 0.3125 -0.2252 0.34844 -0.3526 0.34844 -0.47676 C 0.34844 -0.41456 0.36736 -0.35075 0.38611 -0.35075 C 0.40504 -0.35075 0.42379 -0.41341 0.42379 -0.47676 C 0.42379 -0.44578 0.43334 -0.41456 0.44254 -0.41456 C 0.45209 -0.41456 0.46146 -0.4467 0.46146 -0.47676 C 0.46146 -0.46196 0.46632 -0.44578 0.47084 -0.44578 C 0.47327 -0.44578 0.48021 -0.46196 0.48021 -0.47676 C 0.48021 -0.46982 0.48282 -0.46196 0.48525 -0.46196 C 0.48525 -0.46381 0.49011 -0.46982 0.49011 -0.47676 C 0.49011 -0.47306 0.49011 -0.46982 0.49254 -0.46982 C 0.49254 -0.4719 0.49497 -0.47398 0.49497 -0.47676 C 0.49497 -0.47491 0.49497 -0.47306 0.49497 -0.4719 C 0.4974 -0.4719 0.4974 -0.47398 0.4974 -0.47607 C 0.5 -0.47607 0.5 -0.47398 0.5 -0.4719 C 0.50243 -0.4719 0.50243 -0.47398 0.50243 -0.47607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3239" cy="3214685"/>
          </a:xfrm>
          <a:prstGeom prst="rect">
            <a:avLst/>
          </a:prstGeom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428736"/>
            <a:ext cx="2500330" cy="2071701"/>
          </a:xfrm>
          <a:prstGeom prst="rect">
            <a:avLst/>
          </a:prstGeom>
        </p:spPr>
      </p:pic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70" y="1428736"/>
            <a:ext cx="2500330" cy="2071701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928662" y="3786190"/>
            <a:ext cx="7072362" cy="307181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357694"/>
            <a:ext cx="2143125" cy="2143125"/>
          </a:xfrm>
          <a:prstGeom prst="rect">
            <a:avLst/>
          </a:prstGeom>
        </p:spPr>
      </p:pic>
      <p:pic>
        <p:nvPicPr>
          <p:cNvPr id="8" name="Picture 7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357694"/>
            <a:ext cx="2143125" cy="2143125"/>
          </a:xfrm>
          <a:prstGeom prst="rect">
            <a:avLst/>
          </a:prstGeom>
        </p:spPr>
      </p:pic>
      <p:pic>
        <p:nvPicPr>
          <p:cNvPr id="9" name="Picture 8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357694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908" y="514351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6818E-6 L -0.62222 -0.241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2143125" cy="2143125"/>
          </a:xfrm>
          <a:prstGeom prst="rect">
            <a:avLst/>
          </a:prstGeom>
        </p:spPr>
      </p:pic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57628"/>
            <a:ext cx="1857388" cy="2214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86116" y="1643050"/>
            <a:ext cx="5857884" cy="52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928802"/>
            <a:ext cx="2085980" cy="1762125"/>
          </a:xfrm>
          <a:prstGeom prst="rect">
            <a:avLst/>
          </a:prstGeom>
        </p:spPr>
      </p:pic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071942"/>
            <a:ext cx="2085980" cy="1762125"/>
          </a:xfrm>
          <a:prstGeom prst="rect">
            <a:avLst/>
          </a:prstGeom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071942"/>
            <a:ext cx="208598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71668" y="5643578"/>
            <a:ext cx="922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86 C 0.01163 0.01202 0.05104 0.02982 0.06458 0.02982 C 0.15104 0.02982 0.2401 -0.23538 0.2401 -0.49989 C 0.2401 -0.36694 0.28524 -0.23538 0.32708 -0.23538 C 0.37187 -0.23538 0.41475 -0.36902 0.41475 -0.49989 C 0.41475 -0.43469 0.43715 -0.36694 0.45937 -0.36694 C 0.48177 -0.36694 0.50416 -0.4326 0.50416 -0.49989 C 0.50416 -0.46636 0.51527 -0.43469 0.52656 -0.43469 C 0.53767 -0.43469 0.54895 -0.46844 0.54895 -0.49989 C 0.54895 -0.48324 0.55451 -0.46636 0.56007 -0.46636 C 0.56302 -0.46636 0.57118 -0.48324 0.57118 -0.49989 C 0.57118 -0.4918 0.57413 -0.48324 0.57691 -0.48324 C 0.57691 -0.48578 0.58281 -0.4918 0.58281 -0.49989 C 0.58281 -0.49619 0.58281 -0.4918 0.58576 -0.4918 C 0.58576 -0.49434 0.58888 -0.49619 0.58888 -0.49989 C 0.58888 -0.49804 0.58888 -0.49619 0.58888 -0.49434 C 0.59166 -0.49434 0.59166 -0.49619 0.59166 -0.49896 C 0.59461 -0.49896 0.59461 -0.49619 0.59461 -0.49434 C 0.59774 -0.49434 0.59774 -0.49619 0.59774 -0.49896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1749991" y="2289565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Gia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đình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tài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tử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vi 2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6-Point Star 28"/>
          <p:cNvSpPr/>
          <p:nvPr/>
        </p:nvSpPr>
        <p:spPr>
          <a:xfrm>
            <a:off x="1571604" y="2143116"/>
            <a:ext cx="5357850" cy="50006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4357718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exagon 25"/>
          <p:cNvSpPr/>
          <p:nvPr/>
        </p:nvSpPr>
        <p:spPr>
          <a:xfrm>
            <a:off x="4857752" y="214290"/>
            <a:ext cx="4000528" cy="3286148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1813040" y="1647997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29058" y="2428869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5140" y="1928803"/>
            <a:ext cx="646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20" y="3689945"/>
            <a:ext cx="1721598" cy="17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97" y="3685930"/>
            <a:ext cx="17192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04" y="390408"/>
            <a:ext cx="1152311" cy="15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78960"/>
            <a:ext cx="1160887" cy="154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70" y="563729"/>
            <a:ext cx="1845562" cy="10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3" y="563729"/>
            <a:ext cx="1841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26" grpId="0" animBg="1"/>
      <p:bldP spid="28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214422"/>
            <a:ext cx="68580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pPr algn="ctr">
              <a:buFont typeface="Wingdings" pitchFamily="2" charset="2"/>
              <a:buChar char="v"/>
            </a:pP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43248"/>
            <a:ext cx="4286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0352" y="206084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/>
              <a:t>3</a:t>
            </a:r>
            <a:endParaRPr lang="en-US" sz="12000" dirty="0"/>
          </a:p>
        </p:txBody>
      </p:sp>
      <p:pic>
        <p:nvPicPr>
          <p:cNvPr id="1032" name="Picture 8" descr="D:\Desktop\pp t11\20201107_171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6809" r="19954" b="46978"/>
          <a:stretch/>
        </p:blipFill>
        <p:spPr bwMode="auto">
          <a:xfrm rot="5400000">
            <a:off x="-322474" y="1055066"/>
            <a:ext cx="3439935" cy="18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esktop\pp t11\20201107_171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5" t="4093" r="23396" b="82028"/>
          <a:stretch/>
        </p:blipFill>
        <p:spPr bwMode="auto">
          <a:xfrm rot="5799974">
            <a:off x="369573" y="4616927"/>
            <a:ext cx="2055839" cy="14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584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6" y="341585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59" y="4239219"/>
            <a:ext cx="16525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53" y="4038114"/>
            <a:ext cx="16525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0352" y="4239218"/>
            <a:ext cx="720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smtClean="0"/>
              <a:t>2</a:t>
            </a:r>
            <a:endParaRPr lang="en-US" sz="1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1780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780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054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" y="4077072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25" y="4027875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74" y="4033682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2281" y="1930316"/>
            <a:ext cx="1080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281" y="4033682"/>
            <a:ext cx="1080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0" dirty="0">
                <a:solidFill>
                  <a:prstClr val="black"/>
                </a:solidFill>
              </a:rPr>
              <a:t>3</a:t>
            </a:r>
            <a:endParaRPr lang="en-US" sz="1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620689"/>
            <a:ext cx="44644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0" b="1" dirty="0">
                <a:solidFill>
                  <a:srgbClr val="FF0000"/>
                </a:solidFill>
              </a:rPr>
              <a:t>3</a:t>
            </a:r>
            <a:endParaRPr lang="en-US" sz="4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714356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852" y="214290"/>
            <a:ext cx="7858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88</Words>
  <Application>Microsoft Office PowerPoint</Application>
  <PresentationFormat>On-screen Show (4:3)</PresentationFormat>
  <Paragraphs>22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Admin</cp:lastModifiedBy>
  <cp:revision>76</cp:revision>
  <dcterms:created xsi:type="dcterms:W3CDTF">2016-11-02T02:03:40Z</dcterms:created>
  <dcterms:modified xsi:type="dcterms:W3CDTF">2020-11-09T03:15:45Z</dcterms:modified>
</cp:coreProperties>
</file>