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43DC-2359-4829-9C82-29ACDAC8E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B3CA-5E43-46E9-A79F-72CF97FD5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5B18F-C3DD-47BD-9BB9-C938B70C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06A6-AD53-4125-921B-02BFD4AF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8B05-5477-45D3-BDCD-9DEFC13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8C5E-527D-476D-B696-AAB46A7B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06944-1582-4E9B-B20F-2EE1E1CBE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23DE-DF64-4457-8639-13C403B1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0B2ED-FA17-482A-9993-8D9CFFF5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AB40E-07C2-4633-856E-AFA4B52B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EA4FC-9960-4308-8263-08B2D7A24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4A27D-BE23-40C4-BE21-B2CADCC81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F80C-E3F1-4E83-83C1-FDBB8E8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7AAC-296A-4E9C-8B08-B5B2E90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1A1-BCA7-4FF9-AA1C-55A6FCCF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5CD8-E3A1-4582-9861-6ED140A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6819-877A-4DF6-A753-46A0E347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56EA-50E0-45CD-B2AE-6E278713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C230-FEBE-489E-B321-10FE0C2A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6D4A6-6D0F-4206-8A52-51B49B05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DA8-FED3-44CA-91C7-31083E9FA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FDBBC-4347-4D52-84F3-FC38FEF4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CB53-FDCC-4DEE-8F79-5AE82B26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1CF0-5832-40F9-A300-E6D65186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E4923-B068-44C1-A6D9-028F1F68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51EA-F9AC-4E15-8B68-0FFC37F3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6D50-DF1C-4CBC-AA8A-9E739874E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C1DE6-DD90-4ED7-B864-C0D757301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0EF2-1581-4FB8-AE6E-A8964288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49E2E-57D3-4BBF-A738-80D70241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6AFBD-8B55-4854-88C2-DDF5F30B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78A6-A906-4632-ABD2-52282853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F050-59BD-4CBA-890D-63E2CB2B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C2CD-24DF-49BB-90DF-A45205F46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A034B-5DDA-40F0-9EEF-BD15A990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FB62-9856-40B1-926D-362FCABB2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7D30E-D5AB-44DB-83DA-B31BD249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8A35D-A551-46B2-BAC6-3B73900E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CB919-3767-499C-BC73-A4652C8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6A91-AA84-4620-B238-892AFCCF8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31118-D097-4F59-BC91-22B036DB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05F4D-89AD-40BF-AB5F-FC1CEAF1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73DF5-63DB-40CA-99C9-CD94B0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F91BF-1EAB-4ED2-A967-7B578CD4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5B76BD-4954-4DE1-8DF5-6C0A7CE4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9121-D879-40EB-A933-59DE7AA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6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4F8B-CC01-4B95-AD34-B7CC4803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1E24-3A54-4869-A76B-F4C92B6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5E696-8751-464F-8D41-128FBA8D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5577-9E51-4F4F-890A-539CB2BA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FFC9D-9E66-48FA-AB88-00FAB58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CA38C-CB96-4DFC-81A0-8425F1A4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DE3A-6C69-4C7B-AB36-24B26E2F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85F0-DF6C-4726-98E0-D48616408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2ADF-6D03-4128-9032-1F692BA58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A0369-2574-40AD-B080-8B45C549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A5F0-17D4-4F5A-B6ED-BAEF252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3C778-74F2-4CD0-97CF-8E9A0648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3603A-3394-4240-9965-D58B2D56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6D3B5-906B-44F5-8613-B76B72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A5FD-82A0-42E1-88F6-14D918544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79DCE-0C99-4789-8BDB-8D6525335EB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7AD4D-3DE9-4897-9CC7-D03B298A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CA0-0CB0-4AB9-B16E-0952A0B7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12191999" cy="68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D:\Desktop\LOGO TRƯỜN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0"/>
            <a:ext cx="15049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71800" y="76201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ONLINE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KHỐI MGB </a:t>
            </a:r>
          </a:p>
          <a:p>
            <a:pPr algn="ctr"/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 /9/2021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10/9/2021)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05947" y="1252363"/>
            <a:ext cx="4824018" cy="2311063"/>
            <a:chOff x="-823199" y="1580216"/>
            <a:chExt cx="4384964" cy="25146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-823199" y="1580216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-230917" y="2686523"/>
              <a:ext cx="3200400" cy="10381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2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KỸ NĂNG SỐNG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trẻ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rửa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906499" y="1212503"/>
            <a:ext cx="3979554" cy="2216497"/>
            <a:chOff x="5174234" y="1539549"/>
            <a:chExt cx="3640221" cy="2043633"/>
          </a:xfrm>
        </p:grpSpPr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4234" y="1539549"/>
              <a:ext cx="3640221" cy="204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550333" y="2371497"/>
              <a:ext cx="3177372" cy="1163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3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KỸ NĂNG SỐNG</a:t>
              </a:r>
            </a:p>
            <a:p>
              <a:pPr algn="ctr"/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trẻ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kỹ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phòng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tránh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sắc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nhọn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94166" y="2554672"/>
            <a:ext cx="4343400" cy="2740225"/>
            <a:chOff x="228600" y="3305145"/>
            <a:chExt cx="4343400" cy="2740225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7" b="19777"/>
            <a:stretch/>
          </p:blipFill>
          <p:spPr bwMode="auto">
            <a:xfrm>
              <a:off x="228600" y="3305145"/>
              <a:ext cx="4343400" cy="200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558009" y="4131890"/>
              <a:ext cx="36822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4</a:t>
              </a:r>
            </a:p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KỸ NĂNG SỐNG</a:t>
              </a:r>
            </a:p>
            <a:p>
              <a:pPr algn="ctr"/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trẻ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giữ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gìn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vệ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5776" y="4443222"/>
              <a:ext cx="3267433" cy="1602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40" tIns="45720" rIns="91440" bIns="45720" numCol="1">
              <a:prstTxWarp prst="textArchUp">
                <a:avLst>
                  <a:gd name="adj" fmla="val 12256019"/>
                </a:avLst>
              </a:prstTxWarp>
              <a:spAutoFit/>
            </a:bodyPr>
            <a:lstStyle/>
            <a:p>
              <a:pPr algn="ctr"/>
              <a:endParaRPr lang="en-US" sz="2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460974" y="4404006"/>
            <a:ext cx="4069827" cy="1952688"/>
            <a:chOff x="4706883" y="3616853"/>
            <a:chExt cx="4010767" cy="2471081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2318" r="99007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883" y="3616853"/>
              <a:ext cx="4010767" cy="221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019207" y="4491049"/>
              <a:ext cx="3698442" cy="1596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6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 NGÔN NGỮ</a:t>
              </a:r>
            </a:p>
            <a:p>
              <a:pPr algn="ctr"/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Truyện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Rửa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sạch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đánh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bay CORONA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9733" y="4068293"/>
            <a:ext cx="5342907" cy="2311063"/>
            <a:chOff x="114122" y="758648"/>
            <a:chExt cx="4384964" cy="2514600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114122" y="758648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845101" y="1827700"/>
              <a:ext cx="3200401" cy="1105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5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KỸ NĂNG SỐNG</a:t>
              </a:r>
            </a:p>
            <a:p>
              <a:pPr algn="ctr"/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trẻ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đánh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răng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đúng</a:t>
              </a:r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65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</cp:revision>
  <dcterms:created xsi:type="dcterms:W3CDTF">2021-09-06T14:33:56Z</dcterms:created>
  <dcterms:modified xsi:type="dcterms:W3CDTF">2021-09-06T14:39:06Z</dcterms:modified>
</cp:coreProperties>
</file>