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9" r:id="rId3"/>
    <p:sldId id="263" r:id="rId4"/>
    <p:sldId id="272" r:id="rId5"/>
    <p:sldId id="268" r:id="rId6"/>
    <p:sldId id="260" r:id="rId7"/>
    <p:sldId id="266" r:id="rId8"/>
    <p:sldId id="261" r:id="rId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9" autoAdjust="0"/>
    <p:restoredTop sz="94660"/>
  </p:normalViewPr>
  <p:slideViewPr>
    <p:cSldViewPr snapToGrid="0">
      <p:cViewPr varScale="1">
        <p:scale>
          <a:sx n="94" d="100"/>
          <a:sy n="94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0-27T02:40:36.058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44BDC77A-D8DF-43B8-A477-9494BF6F7668}" emma:medium="tactile" emma:mode="ink">
          <msink:context xmlns:msink="http://schemas.microsoft.com/ink/2010/main" type="inkDrawing" rotatedBoundingBox="9120,6979 14501,5914 14666,6745 9284,7809" semanticType="callout" shapeName="Other"/>
        </emma:interpretation>
      </emma:emma>
    </inkml:annotationXML>
    <inkml:trace contextRef="#ctx0" brushRef="#br0">0 1179 0,'27'0'485,"1"0"-251,-1 0-125,0 0 548,-27-27-626,28 27 31,26 0-15,-27 0 281,1 0 157,-1 0-438,-27-28-32,27 28 220,1 0-126,-28-27-62,27 27-31,0 0 30,1 0 33,-1-27 186,0-1-46,1 28-141,-1 0 78,-27-27-140,27 0 171,0 27 110,1-28-250,-1 28 125,-27-54-109,27 54 296,28-28-187,-28 28-16,1 0 32,-1 0-126,0 0 1,1 0 15,-1 0 31,0-27-78,-27 0 32,28 27-16,-1 0 31,0 0-63,0 0 95,1 0-63,-1 0 31,0-27-47,1-1 32,-1 28-1,0 0-31,1 0 32,-1 0 15,28-27 16,-28 0 31,0-1 93,1 28-93,-1-27-46,0 27-33,0-27-30,1-1 31,-1 28 47,0 0-79,1 0 79,-1 0 172,-27-27-235,27 0 0,1 27 16,-1 0 0,0 0 0,-27-28-16,28 28 0,-1 0-15,0 0 62,28-54-47,-28 54 63,0 0 94,1 0-95,-1 0-15,0-28-31,1 28 47,-1 0 0,0 0-47,1-27-16,-1 27 16,0-27-16,1 27 16,-1 0 15,0 0 110,1 0-140,-1 0 30,0 0-15,28 0 0,-28-27-32,0-1 32,1 28 0,-1 0-31,0 0 31,1 0 0,-1 0 15,0 0-31,1 0 63,-1 0-47,0 0-31,1 0 77,-1 0-61,-27-27-17,27 27 157,0-27-125,1 27 187,-1 0-62,0-28-141,1 28 48,-1 0-48,0-27 16,1 0 109,-1-1-94,0 28 1,1 0-47,-1 0 46,0 0 32,0-27 46,1 27-93,-1 0-15,-27-27-17,27 27 32,1 0 47,-1 0-63,0 0 172,1 0-172,-1 0 110,0 0-110,28 0 63,-28 0-47,1-28 15,-1 28 32,0 0-47,0 0 0,1 0 62,-1 0-46,0 0 62,1 0-63,-1 0 63,0 0-93,1-54 343,-1 54-360,0 0 32,1 0-31,-1 0 31,0 0-32,1 0 1,-1 0-1,27 0 1,-26 0 15,-1 0 1,0 0-1,1 0 16,-1 0-32,0 0 110,1 0 78,26 0-78,-26 0-46,-1 0-48,0 0-16,-27-28 1,28 28 15,-1 0 47,0 0 63,0 0-125,1 0 93,-1 0-46,0 0-48,1 0 1,-1 0 140,0 0 16,1 0-156,-1 0-1,0 0 16,1 0 48,-1 0-33,0 0-30,28 0 0,-28 28 62,0-28-31,1 0-16,-1 0 16,0 0 31,1 0-31,-1 27 172,0-27-16,1 27-172,-1 1 47,0-1 125,1-27-109,-28 27-78,27-27 62,0 28 31,1-28 157,-1 27 249,0 0-124,0-27-297,1 28-47,-28-1 187,27 0-47,0 1 235,1-28-375,-28 27 47,27 0-63,-27 0 344,0 1-297,0-1 32,27 0 93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0-27T02:42:00.550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BCA2C4D2-C6EF-4A53-BC11-F9BD1220FE18}" emma:medium="tactile" emma:mode="ink">
          <msink:context xmlns:msink="http://schemas.microsoft.com/ink/2010/main" type="inkDrawing" rotatedBoundingBox="8906,8316 11613,7292 11855,7933 9149,8957" semanticType="callout" shapeName="Other">
            <msink:sourceLink direction="with" ref="{C1183896-9D5D-4F3B-9C85-7F64F4D7B21D}"/>
          </msink:context>
        </emma:interpretation>
      </emma:emma>
    </inkml:annotationXML>
    <inkml:trace contextRef="#ctx0" brushRef="#br0">2567 1589 0,'28'-28'109,"-56"28"219,1 0-312,0 0 140,-1 0-125,1 0 391,0 0-406,-1-27 406,1 27 0,0-27-329,-1-1 64,1 28 15,0-27-63,0 27 110,-1 0-32,1 0-93,0 0 297,-1 0-329,1 0-15,0 0-16,-1 0 63,1 0-32,0 0-30,-1 0 15,1 0 156,0 0 0,-1 0-94,1 0-31,0 0-31,0 0 0,-1 0 0,1 0 15,0 0-46,-1 0 140,1 0-46,0 0-1,-1 27 94,1-27-31,0 0-109,-1 0-17,1 0 1,-28 28-31,28-28 46,0 27 32,0-27 16,-1 0-95,1 0 48,0 0-32,-1 0 16,1 0-32,0 27 32,-1-27-31,1 0 15,0 0 110,27 28-141,-28-28 234,1 0-140,0 0-32,-1 27 267,1-27-173,27 27-125,-27-27 94,0 0-94,-1 0 16,28 27-31,-27-27-1,0 0 32,-1 55-31,1-55 281,0 0-219,27 27-78,-28-27 31,1 0 16,0 0 31,-1 0 63,1 0-110,0 28 16,-1-28 62,28 27-93,-27-27 62,0 27-62,27 1 62,-27-28 0,-1 27 422,28 0-391,-27-27-93,0 28 62,-1-28-47,1 27 47,0 0 1,-1 1-1,1-28 328,27 27-390,-27-27 46,-1 27-15,1 0 125,0 1 1015,-28-28-1140,55 27-16,-27 0 16,27 1 16,-27-1 62,27 28 578,0-28-437,-28 0-95,28 1 329,-27-1-375,27 0 63,0 28 203,-27-28-188,-1 0 109,28 1-156,0-1-31,0 0 16,0 1-94,0-1 109,0 27-46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0-27T02:41:08.942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084E2D97-244C-4031-B5AE-D21679D8B656}" emma:medium="tactile" emma:mode="ink">
          <msink:context xmlns:msink="http://schemas.microsoft.com/ink/2010/main" type="inkDrawing" rotatedBoundingBox="11656,7500 14665,6663 14977,7782 11968,8620" semanticType="callout" shapeName="Other"/>
        </emma:interpretation>
      </emma:emma>
    </inkml:annotationXML>
    <inkml:trace contextRef="#ctx0" brushRef="#br0">5462 441 0,'0'28'390,"0"-1"-312,0 0-31,0 1 16,0-1 187,0 0 78,0 1-250,0-1 0,0 0 0,0 1-47,0-1 32,0 0 109,0 1 297,0 26-391,0-27-16,0 1 94,0-1 32,0 0-63,0 1-94,-27-1 157,27 0 77,0 1 345,0-1-235,0 0-344,0 1-15,0-1 62,-27 0-31,-1 0 187,28 28-31,-27-28-156,27 1 187,-27-1-46,27 0 359,0 1-532,-28-1 95,28 0-95,0 1 110,-27-1 172,0-27-125,27 27-141,-27-27 1079,27 28-1110,-28-28 140,1 27 126,0-27-94,-1 27-78,1 0 46,0-27-15,27 55 78,-28-55 313,28 27-141,-27-27 109,0 0-312,-1 0 156,28 28-328,-54-28 172,54 27-125,-28-27 16,1 0-48,0 0 16,0 27-15,-1-27 47,1 0-17,0 0-30,-1 28 15,1-28 1,0 0 14,-1 0-30,1 0 31,0 0-31,-1 0 77,1 0-15,0 0 219,-1 0-250,1 0 78,-27 0-62,26 0-48,1 0 1,0 0 46,-1 0-46,1 0 62,0 0-15,-1 27 155,1-27-171,0 0 63,-1 0-1,1 27-93,0-27 46,-1 0 48,1 0-1,0 0-78,0 0 47,-1 0-15,1 0 15,0 0-16,-1 0-46,1 0 0,0 0 46,-1 0-31,1 0 79,0 0-48,-1 0 16,1 0-46,0 0 46,-1-27-31,1 27-16,0-27 0,0 27 0,-1 0 94,1-28-31,0 28 31,27-27-109,-28 27 78,1 0-63,0 0 47,-1 0-47,28-27-15,-27 27 31,0 0-32,-1 0 17,1 0-1,0 0 47,-1 0-62,1 0 15,27-55-31,-27 55 78,0 0-62,-1 0 62,-26 0-31,26 0 62,1 0-15,0 0-63,27-27 0,-28 27 47,1 0-15,-28-28 15,55 1-16,-27 27-15,-27 0 156,26 0-124,28-27 155,-27 27-47,0-27-171,-1 27-16,1 0 47,26 0 15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0-27T02:42:47.577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C1183896-9D5D-4F3B-9C85-7F64F4D7B21D}" emma:medium="tactile" emma:mode="ink">
          <msink:context xmlns:msink="http://schemas.microsoft.com/ink/2010/main" type="inkDrawing" rotatedBoundingBox="8581,9053 14191,8011 14459,9454 8849,10496" hotPoints="15198,8619 12155,9917 8847,10017 11891,8719" semanticType="enclosure" shapeName="Ellipse">
            <msink:destinationLink direction="with" ref="{BCA2C4D2-C6EF-4A53-BC11-F9BD1220FE18}"/>
            <msink:destinationLink direction="with" ref="{3FE72AD1-F1D9-4BED-848A-AA28C13A86AD}"/>
          </msink:context>
        </emma:interpretation>
      </emma:emma>
    </inkml:annotationXML>
    <inkml:trace contextRef="#ctx0" brushRef="#br0">411-437 0,'0'55'594,"0"-28"-360,0 0 282,0 1-219,27-28-188,0 0 422,1 0-484,-1 54-31,-27-27 578,27-27-501,1 28 1,-1-28 16,0 0 311,0 0-389,1 0 218,-1 0-63,0 0-156,1 0 1,-1 0-17,0 0 345,1 0-313,-1 0 281,0 0-188,1 0 79,-1 0-156,0 0-1,0 0 47,1 0-62,-1 0 0,0 0 250,1 0-203,-1 0-32,0 0-15,1 0 63,-28-28 186,27 1-124,0 0 188,1 27-329,-1 0 0,0-27 0,1 27-15,-1 0 15,0 0 32,0 0-48,1 0 157,-28-28 47,27 28-172,-27-54 109,27 54-62,1 0-63,-1-28 16,0 28 78,1 0-109,-28-27 46,27 27-31,0 0 63,-27-27-78,28-1 46,-1 1 1,0 27 140,1 0-172,-28-27-15,54-1-1,-27 28 48,1 0-32,-1-27 47,0 27-46,1 0 30,-1 0 110,28-27-125,-55-1 15,54 1-15,-54 0 234,28 27-202,-1-27-1,0 27 140,1-28-30,-1 28-94,0 0-47,0 0-32,1 0 16,26 0 16,-26-54-15,-1 54 155,0 0-93,1-28 31,-1 28-16,0 0-78,1 0 32,-1 0-47,0 0 140,1 0 281,-28-27-421,27 27 296,0 0-30,0 0-157,1 0-16,-1 0-62,0 0-16,1 0 0,-1 0 188,0-27-156,1 27 30,-28-28-77,27 28 93,-27-27-62,27 27-15,1 0-1,-1 0 47,0 0 31,1 0-46,-1 0 15,0 0-31,0 0 0,1 0 0,-1 0 15,0 0 1,1 0-32,-1 0 0,0 0-15,1 0-1,-1 0 1,28 0 31,-28 0-16,0 0 32,0 0 108,1 0-77,-1 0-31,0 0-16,1 0-1,-1 0-14,0 0 93,1 0-110,-1 0 17,0 0 30,1 0 47,-1 0-46,0 0-32,1 0 125,-28 27-140,27-27 31,0 0-16,0 0 16,1 0-31,-1 0 46,0 0 32,1 0-47,-1 0-16,0 0 32,1 0 124,-1 0-156,-27 28 1,27-28 14,1 0-46,-1 0 16,-27 27 0,27-27-1,1 0 32,-1 0 0,0 0 0,0 0-31,1 0 15,-1 0 0,0 0-15,1 27 15,-1-27 78,0 0 1,1 0 30,-28 28-124,27-28 46,0 0-15,1 0 16,-1 0-16,-27 27 15,27-27-46,28 0 78,-28 0-32,0 27 32,1-27 15,-1 0 16,-27 28-109,27-28 46,1 0-15,-1 54 47,0-54-63,28 27 32,-28-27 62,1 0 0,-1 28-78,0-1-1,1-27 142,-1 27-126,0-27 17,-27 28-48,27-28 94,-27 27-94,55-27 16,-28 0 94,1 27-63,-1-27 78,0 0-94,1 28 1,-1-28 171,0 27 16,1 0-187,-28 1 62,27-1-47,0 0 344,-27 1 172,0 26-219,0-27-266,-27 1 485,0-1-79,-1-27-483,28 27 139,-27-27 517,0 0-610,-1 0-15,1 0 124,0 0 1,27 28-173,-55-28 329,28 0 125,-1 0-141,1 0-234,0 0-48,0 0 64,-1 0-16,1 0-79,0 27 32,-1-27 47,1 0-47,0 0 15,-1 0 94,1 0 32,0 0-16,-1 0-157,1 0 32,0 0 78,-1 0 16,1 0-94,0 0-16,0 0 32,-1 0-32,1 0-16,0 0 142,-1 0-1,1 0-15,0 0-95,-1 0 95,1 0-94,0 0-47,-1 0 78,1 0 94,0 0-110,-1 0 1,1 0-32,0 0 47,0 27 32,-28-27 140,28 0 109,-1 0-296,1 0-17,0 0 142,-1 0-126,1 0 188,0 0-218,-1 0 15,1 0 15,0 0-46,-1 0-1,1 0 32,0 0 78,0 0-78,-1 0 16,1 0-17,27 28 17,-27-28-1,-1 0 95,1 27-142,0-27 1,-1 0 46,1 0-15,0 0-31,-1 0 62,1 0-47,0 0 32,-1 0-1,-26 0 16,27 0-62,-1 0 15,1 0 157,0 0-79,-1 0-15,1 0-47,0 0 0,-1 0 15,1 0-15,0 0 0,-1 0 31,1 0-31,0 0 0,0 0 156,-1 0 47,1 0-219,0 0 94,-1 0-62,28 27-1,-54-27 141,54 28-156,-28-28 78,1 0-94,26 0-15</inkml:trace>
    <inkml:trace contextRef="#ctx0" brushRef="#br0" timeOffset="30504.2719">2951 0 0,'-28'0'203,"1"0"-141,0 0-15,-1 0 16,1 0 171,0 0-124,-1 0-79,1 0 31,0 0 16,0 0 657,-1 0-673,1 0-15,0 0 328,-1 0-219,1 0-109,0 0-15,-1 0 280,1 0-171,0 0 202,-1 0-218,1 0-78,0 27 0,-1-27 0,1 0 141,0 0-63,0 0 31,27 28-78,-28-1-16,1-27 63,0 0-62,-1 0-32,1 0 172,0 0 47,-1 0-187,1 0-32,0 0 63,-1 0 31,1 0 15,0 0-108,-1 0 155,1 0 16,0 0-171,0 0 61,-1 0 48,-26 0-79,26 0-30,1 0 30,27 27-62,-27 1 31,-1-28 79,1 27-1,0-27 63,-1 0-125,1 0 0,0 0-16,-1 0 0,1 0 16,0 0-16,0 0 16,-1 0 0,1 0 16,0 0-48,-1 0 63,1 0-31,0 0 0,-1 0-31,1 0 31,0 0 0,-1 0 109,1 0-62,0 0-48,-1 0 17,1 0-32,0 0 0,0 0-15,-1 0 62,1 0-47,0 0 110,-1 0-78,1 0-1,0 0-62,-1 0 63,1 0-17,27 27-46,-55-27 16,28 0 31,0 0 0,0 27-32,-1 1 48,1-28-1,0 27-46,-1-27 62,1 0 32,-28 0 186,28 0-233,0 0 15,-1 0-15,1 0-48,0 0 32,-1 27 0,1-27 0,0 28-32,0-28 79,-1 0 47,1 27 281,0-27-391,27 27 0,-28 1 0,28-1-15,-27-27 47,27 27 202,0 28 376,0-28-313,0 0-250,0 1 188,0-1-16,27-27-47,-27 27-141,28-27-15,-1 0 0,0 0-31,1 55 265,-1-55-234,0 0 15,0 0-15,1 27 266,-1-27-266,0 0-16,1 0 47,-28 28-47,54-28 0,-54 27 16,28-27-15,-1 0 61,0 0 64,1 0-64,-1 0 17,0 0-79,-27 27 0,55-27 0,-28 0 48,0 0-64,0 0 48</inkml:trace>
    <inkml:trace contextRef="#ctx0" brushRef="#br0" timeOffset="69087.8619">711 792 0,'27'0'609,"1"0"-531,-1 0 47,0 0 375,1 0-296,-1 0 296,0 0-454,1 0 267,-1 0-94,0 0-16,0 0-109,1 0-1,-1 0-61,0 0 389,-27-27-311,28 27 155,-1 0-108,0 0 171,1 0-172,-1 0-62,0 0 46,1 0 204,-1 0-297,0 0 125,1 0 47,-28-28-110,54 28-31,-27 0 78,1-27-15,-1 0 62,0 27 47,1 0 16,26 0 218,-26-28-249,-1 1 452,0 27-484,1 0 157,-1 0-267,0 0-30,1 0-48,-1 0 126,0 0-94,0 0 15,1-27-30,-1 27 93,0 0-16,-27-28 32,28 28-79,-1 0-31,0-27 376,1 27-314,-1 0-30,0 0 31,1 0-63,-1 0 328,0 0-218,1 0-16,-1 0 78,-27-54-31,27 54 15,0-28-77,1 28-1,-1 0 94,0 0-156,1 0-16,-28-27 32,27 27-47,0 0 93,1 0-47,-1 0 126,0 0-126,1-27 17,-1 27 92,0 0-77,1 0 31,-1 0 63,0 0-48,0 0 157,1 0-125,-1 0-94,0 0-47,1 0 16,-1 0-15,28 0 14,-28 0 17,0 0 31,1 0 218,-1 0-281,0 0 48,1 0-17,-1 0 360,0 0-391,0 0 47,1 0-62,-1 0 140,0 0-31,1 0-31,-1 0-32,0 0-30,1 0 171,-1 0-156,0 0 46,1 0-61,-1 0 140,0 0 15,0 0-15,1 0-78,-1 0-47,0 0 46,0 0-46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0-27T02:44:13.1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FE72AD1-F1D9-4BED-848A-AA28C13A86AD}" emma:medium="tactile" emma:mode="ink">
          <msink:context xmlns:msink="http://schemas.microsoft.com/ink/2010/main" type="inkDrawing" rotatedBoundingBox="12427,9684 14207,10518 14115,10716 12335,9882" semanticType="callout" shapeName="Other">
            <msink:sourceLink direction="with" ref="{C1183896-9D5D-4F3B-9C85-7F64F4D7B21D}"/>
          </msink:context>
        </emma:interpretation>
      </emma:emma>
    </inkml:annotationXML>
    <inkml:trace contextRef="#ctx0" brushRef="#br0">0 0 0,'27'0'328,"1"0"-234,-1 0 16,-27 28 280,0-1 391,27-27-562,1 0-172,-1 0-16,-27 27-15,27-27-16,1 0 484,26 0-312,-26 0 94,-1 28 46,0-28-280,0 0 108,-27 27-124,28-27 281,-1 0-188,0 0-31,1 0 360,-1 27-48,28 0-296,-55 1-47,27-28 0,0 0-47,1 0 109,-1 27-31,0-27 188,1 0-250,-1 27 609,-27 1-532,27-28 126,0 0-156,1 0-1,-28 27-31,27-27 1,0 0 218,1 0-125,-1 0-94,0 0 78,1 0-78,-28 27-15,27-27 78,0 0 62,1 28 0,-1-1 1,0-27-111,1 0 17,-28 27 46,27-27 141,0 28-140,0-1-1,1-27 110,-28 27-63,27-27-125,0 0-15,1 0 125,-28 28-32,27-28-47,-27 27 79,27-27 31,1 0-47,-28 27-109,27-27 93,-27 27-78,27-27 47,1 28 250,-1-1-281,0 0 78,1-27-62,-1 55-32,0-28 203,0 1 1,-27-1-204,28-27 32,-28 27-1,0 1-15,27-28 0</inkml:trace>
  </inkml:traceGroup>
</inkml:ink>
</file>

<file path=ppt/ink/ink6.xml><?xml version="1.0" encoding="utf-8"?>
<inkml:ink xmlns:inkml="http://www.w3.org/2003/InkML">
  <inkml:definitions/>
  <inkml:traceGroup>
    <inkml:annotationXML>
      <emma:emma xmlns:emma="http://www.w3.org/2003/04/emma" version="1.0">
        <emma:interpretation id="{730CAF81-C1EA-4C50-9103-8F74ED811133}" emma:medium="tactile" emma:mode="ink">
          <msink:context xmlns:msink="http://schemas.microsoft.com/ink/2010/main" type="inkDrawing" rotatedBoundingBox="14588,5751 15256,6364 15158,6472 14490,5859" shapeName="Other"/>
        </emma:interpretation>
      </emma:emma>
    </inkml:annotationXML>
  </inkml:traceGroup>
</inkml:ink>
</file>

<file path=ppt/ink/ink7.xml><?xml version="1.0" encoding="utf-8"?>
<inkml:ink xmlns:inkml="http://www.w3.org/2003/InkML">
  <inkml:definitions/>
  <inkml:traceGroup>
    <inkml:annotationXML>
      <emma:emma xmlns:emma="http://www.w3.org/2003/04/emma" version="1.0">
        <emma:interpretation id="{CBC24605-F34C-41CE-8465-FEFF43259D18}" emma:medium="tactile" emma:mode="ink">
          <msink:context xmlns:msink="http://schemas.microsoft.com/ink/2010/main" type="inkDrawing" rotatedBoundingBox="13718,5715 14758,5833 14748,5926 13707,5808" shapeName="Other"/>
        </emma:interpretation>
      </emma:emma>
    </inkml:annotationXML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0-26T16:48:41.894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6486938A-D733-4871-B339-BF347AFC9446}" emma:medium="tactile" emma:mode="ink">
          <msink:context xmlns:msink="http://schemas.microsoft.com/ink/2010/main" type="writingRegion" rotatedBoundingBox="9968,9216 9969,9216 9969,9231 9968,9231"/>
        </emma:interpretation>
      </emma:emma>
    </inkml:annotationXML>
    <inkml:traceGroup>
      <inkml:annotationXML>
        <emma:emma xmlns:emma="http://www.w3.org/2003/04/emma" version="1.0">
          <emma:interpretation id="{DD3C533F-7F05-4FEC-8568-1A27775D3D0B}" emma:medium="tactile" emma:mode="ink">
            <msink:context xmlns:msink="http://schemas.microsoft.com/ink/2010/main" type="paragraph" rotatedBoundingBox="9968,9216 9969,9216 9969,9231 9968,92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7BC448-3D89-45EC-9A4A-AABF64C9C5BC}" emma:medium="tactile" emma:mode="ink">
              <msink:context xmlns:msink="http://schemas.microsoft.com/ink/2010/main" type="line" rotatedBoundingBox="9968,9216 9969,9216 9969,9231 9968,9231"/>
            </emma:interpretation>
          </emma:emma>
        </inkml:annotationXML>
        <inkml:traceGroup>
          <inkml:annotationXML>
            <emma:emma xmlns:emma="http://www.w3.org/2003/04/emma" version="1.0">
              <emma:interpretation id="{C93454D6-8D42-491F-84CB-935E0CCC20C1}" emma:medium="tactile" emma:mode="ink">
                <msink:context xmlns:msink="http://schemas.microsoft.com/ink/2010/main" type="inkWord" rotatedBoundingBox="9968,9216 9969,9216 9969,9231 9968,9231"/>
              </emma:interpretation>
            </emma:emma>
          </inkml:annotationXML>
          <inkml:trace contextRef="#ctx0" brushRef="#br0">1698 3521 50906,'-1'0'32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0-26T16:47:20.9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55213F4-F22C-4B11-B0FC-B189E5403FB3}" emma:medium="tactile" emma:mode="ink">
          <msink:context xmlns:msink="http://schemas.microsoft.com/ink/2010/main" type="inkDrawing" rotatedBoundingBox="14502,10596 14517,10596 14517,10611 14502,10611" shapeName="Other"/>
        </emma:interpretation>
      </emma:emma>
    </inkml:annotationXML>
    <inkml:trace contextRef="#ctx0" brushRef="#br0">6231 4886 0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5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8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9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7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57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7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9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7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9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0397A-37D8-4A72-8CFC-FF8A2A73E17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7B389-981D-497F-A277-D2060471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" Type="http://schemas.openxmlformats.org/officeDocument/2006/relationships/audio" Target="../media/media5.mp3"/><Relationship Id="rId16" Type="http://schemas.openxmlformats.org/officeDocument/2006/relationships/image" Target="../media/image16.png"/><Relationship Id="rId1" Type="http://schemas.microsoft.com/office/2007/relationships/media" Target="../media/media5.mp3"/><Relationship Id="rId6" Type="http://schemas.openxmlformats.org/officeDocument/2006/relationships/customXml" Target="../ink/ink1.xml"/><Relationship Id="rId11" Type="http://schemas.openxmlformats.org/officeDocument/2006/relationships/image" Target="../media/image14.emf"/><Relationship Id="rId5" Type="http://schemas.openxmlformats.org/officeDocument/2006/relationships/image" Target="../media/image15.png"/><Relationship Id="rId15" Type="http://schemas.openxmlformats.org/officeDocument/2006/relationships/image" Target="../media/image16.emf"/><Relationship Id="rId10" Type="http://schemas.openxmlformats.org/officeDocument/2006/relationships/customXml" Target="../ink/ink3.xml"/><Relationship Id="rId4" Type="http://schemas.openxmlformats.org/officeDocument/2006/relationships/image" Target="../media/image14.png"/><Relationship Id="rId9" Type="http://schemas.openxmlformats.org/officeDocument/2006/relationships/image" Target="../media/image13.emf"/><Relationship Id="rId1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p3"/><Relationship Id="rId7" Type="http://schemas.openxmlformats.org/officeDocument/2006/relationships/image" Target="../media/image2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8.xml"/><Relationship Id="rId38" Type="http://schemas.openxmlformats.org/officeDocument/2006/relationships/image" Target="../media/image2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customXml" Target="../ink/ink7.xml"/><Relationship Id="rId32" Type="http://schemas.openxmlformats.org/officeDocument/2006/relationships/customXml" Target="../ink/ink9.xml"/><Relationship Id="rId37" Type="http://schemas.openxmlformats.org/officeDocument/2006/relationships/image" Target="../media/image20.emf"/><Relationship Id="rId5" Type="http://schemas.openxmlformats.org/officeDocument/2006/relationships/customXml" Target="../ink/ink6.xml"/><Relationship Id="rId31" Type="http://schemas.openxmlformats.org/officeDocument/2006/relationships/image" Target="../media/image17.e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7" y="273844"/>
            <a:ext cx="8617226" cy="4646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925" y="1086360"/>
            <a:ext cx="5889246" cy="676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489" y="1635533"/>
            <a:ext cx="762066" cy="804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943" y="2535309"/>
            <a:ext cx="4554107" cy="432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617" y="2908438"/>
            <a:ext cx="3907875" cy="432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0617" y="3264524"/>
            <a:ext cx="273734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3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">
        <p:blinds dir="vert"/>
      </p:transition>
    </mc:Choice>
    <mc:Fallback>
      <p:transition spd="slow" advClick="0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ầu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30" y="0"/>
            <a:ext cx="9129713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0" y="96739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àn Vịt Con 4K - Nhạc Thiếu Nhi 3D Vui Nhộn Mới Nhất 2017 00_00_51-00_01_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75" y="1370013"/>
            <a:ext cx="7205663" cy="326231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18"/>
            <a:ext cx="9145276" cy="5144218"/>
          </a:xfrm>
          <a:prstGeom prst="rect">
            <a:avLst/>
          </a:prstGeom>
        </p:spPr>
      </p:pic>
      <p:pic>
        <p:nvPicPr>
          <p:cNvPr id="3" name="đàn vịt c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35024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pic>
        <p:nvPicPr>
          <p:cNvPr id="2" name="giữ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040" y="285750"/>
            <a:ext cx="875792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" y="285750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48"/>
            <a:ext cx="9145276" cy="5144218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974" y="978085"/>
            <a:ext cx="5417573" cy="39476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36605" y="150400"/>
            <a:ext cx="3264310" cy="609600"/>
          </a:xfrm>
          <a:prstGeom prst="roundRect">
            <a:avLst>
              <a:gd name="adj" fmla="val 440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32354" y="285923"/>
            <a:ext cx="2472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</a:rPr>
              <a:t>CÔ CÓ BỨC TRANH GÌ ĐÂY </a:t>
            </a:r>
            <a:endParaRPr lang="en-US" sz="1600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Ink 32"/>
              <p14:cNvContentPartPr/>
              <p14:nvPr/>
            </p14:nvContentPartPr>
            <p14:xfrm>
              <a:off x="3313490" y="2241588"/>
              <a:ext cx="1966680" cy="423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1610" y="2229708"/>
                <a:ext cx="199044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/>
              <p14:cNvContentPartPr/>
              <p14:nvPr/>
            </p14:nvContentPartPr>
            <p14:xfrm>
              <a:off x="3293690" y="2762868"/>
              <a:ext cx="954360" cy="4622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81810" y="2750988"/>
                <a:ext cx="978120" cy="4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Ink 34"/>
              <p14:cNvContentPartPr/>
              <p14:nvPr/>
            </p14:nvContentPartPr>
            <p14:xfrm>
              <a:off x="4227530" y="2398908"/>
              <a:ext cx="1052640" cy="5313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15650" y="2387028"/>
                <a:ext cx="1076400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2" name="Ink 41"/>
              <p14:cNvContentPartPr/>
              <p14:nvPr/>
            </p14:nvContentPartPr>
            <p14:xfrm>
              <a:off x="3156170" y="3047988"/>
              <a:ext cx="2025720" cy="639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44290" y="3036108"/>
                <a:ext cx="204948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Ink 43"/>
              <p14:cNvContentPartPr/>
              <p14:nvPr/>
            </p14:nvContentPartPr>
            <p14:xfrm>
              <a:off x="4453970" y="3529668"/>
              <a:ext cx="629640" cy="32508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42090" y="3517788"/>
                <a:ext cx="653400" cy="3488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FILE_20211031_185455_Ghi tiêu chuẩn 40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67947" y="4473676"/>
            <a:ext cx="496485" cy="49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4348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1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0">
        <p14:vortex dir="r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19" y="1560965"/>
            <a:ext cx="3535986" cy="2456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FILE_20211031_192319_Ghi tiêu chuẩn 45_1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6950" y="2695575"/>
            <a:ext cx="609600" cy="609600"/>
          </a:xfrm>
        </p:spPr>
      </p:pic>
      <p:pic>
        <p:nvPicPr>
          <p:cNvPr id="22" name="FILE_20211031_192319_Ghi tiêu chuẩn 45_1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5755" y="4455218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6" y="0"/>
            <a:ext cx="9145276" cy="5144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219178"/>
            <a:ext cx="7467601" cy="55175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34318" y="993712"/>
            <a:ext cx="3767655" cy="2853175"/>
            <a:chOff x="834318" y="1120203"/>
            <a:chExt cx="3767655" cy="28531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318" y="1120203"/>
              <a:ext cx="3767655" cy="28531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4983" y="1421941"/>
              <a:ext cx="3146323" cy="229328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314376" y="279192"/>
            <a:ext cx="7116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ĐỂ TÔ NÉT ĐƯỢC BƯỚC TRANH CON ĐƯỜNG THÌ CHÚNG TA CẦN CÓ GÌ?</a:t>
            </a:r>
            <a:endParaRPr lang="en-U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427980" y="3944485"/>
            <a:ext cx="314632" cy="511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65812" y="4534298"/>
            <a:ext cx="1611876" cy="539147"/>
          </a:xfrm>
          <a:prstGeom prst="roundRect">
            <a:avLst>
              <a:gd name="adj" fmla="val 25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63892" y="4477295"/>
            <a:ext cx="155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CON ĐƯỜNG CHƯA TÔ MÀU</a:t>
            </a:r>
            <a:endParaRPr lang="en-US" sz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23310" y="4534298"/>
            <a:ext cx="1452915" cy="507999"/>
          </a:xfrm>
          <a:prstGeom prst="roundRect">
            <a:avLst>
              <a:gd name="adj" fmla="val 23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81843" y="4657762"/>
            <a:ext cx="1120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MÀU</a:t>
            </a:r>
            <a:endParaRPr 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5483" y="3944485"/>
            <a:ext cx="353599" cy="5303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791256" y="990107"/>
            <a:ext cx="3767655" cy="2853175"/>
            <a:chOff x="4774872" y="1120202"/>
            <a:chExt cx="3767655" cy="28531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4872" y="1120202"/>
              <a:ext cx="3767655" cy="28531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9010" y="1442695"/>
              <a:ext cx="3139376" cy="224790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12" y="23495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53757"/>
      </p:ext>
    </p:extLst>
  </p:cSld>
  <p:clrMapOvr>
    <a:masterClrMapping/>
  </p:clrMapOvr>
  <p:transition spd="med" advClick="0" advTm="1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  <p:bldP spid="13" grpId="0" animBg="1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70"/>
            <a:ext cx="9144793" cy="5145470"/>
          </a:xfrm>
          <a:prstGeom prst="rect">
            <a:avLst/>
          </a:prstGeom>
        </p:spPr>
      </p:pic>
      <p:pic>
        <p:nvPicPr>
          <p:cNvPr id="11" name="TÔ NÉT CON Đ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439" y="1"/>
            <a:ext cx="7073914" cy="5143499"/>
          </a:xfrm>
          <a:prstGeom prst="rect">
            <a:avLst/>
          </a:prstGeom>
        </p:spPr>
      </p:pic>
      <p:pic>
        <p:nvPicPr>
          <p:cNvPr id="2" name="FILE_20211031_185455_Ghi tiêu chuẩn 43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5911" y="4778477"/>
            <a:ext cx="365022" cy="365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8000">
        <p:fade/>
      </p:transition>
    </mc:Choice>
    <mc:Fallback xmlns="">
      <p:transition spd="med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6" y="-718"/>
            <a:ext cx="9145276" cy="51442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3" name="Ink 252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253" name="Ink 252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5" name="Ink 254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4" name="Ink 463"/>
              <p14:cNvContentPartPr/>
              <p14:nvPr/>
            </p14:nvContentPartPr>
            <p14:xfrm>
              <a:off x="3588530" y="3323388"/>
              <a:ext cx="720" cy="360"/>
            </p14:xfrm>
          </p:contentPart>
        </mc:Choice>
        <mc:Fallback xmlns="">
          <p:pic>
            <p:nvPicPr>
              <p:cNvPr id="464" name="Ink 46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76650" y="3311508"/>
                <a:ext cx="244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75" name="Ink 474"/>
              <p14:cNvContentPartPr/>
              <p14:nvPr/>
            </p14:nvContentPartPr>
            <p14:xfrm>
              <a:off x="5220770" y="3814788"/>
              <a:ext cx="360" cy="360"/>
            </p14:xfrm>
          </p:contentPart>
        </mc:Choice>
        <mc:Fallback xmlns="">
          <p:pic>
            <p:nvPicPr>
              <p:cNvPr id="475" name="Ink 47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08890" y="3802908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đầ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93290" y="285750"/>
            <a:ext cx="8386916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1276" y="-718"/>
            <a:ext cx="76206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29</Words>
  <Application>Microsoft Office PowerPoint</Application>
  <PresentationFormat>On-screen Show (16:9)</PresentationFormat>
  <Paragraphs>4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 DELL</dc:creator>
  <cp:lastModifiedBy>PC DELL</cp:lastModifiedBy>
  <cp:revision>39</cp:revision>
  <dcterms:created xsi:type="dcterms:W3CDTF">2021-10-26T08:26:22Z</dcterms:created>
  <dcterms:modified xsi:type="dcterms:W3CDTF">2021-10-31T12:47:30Z</dcterms:modified>
</cp:coreProperties>
</file>